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8" r:id="rId2"/>
    <p:sldId id="261" r:id="rId3"/>
    <p:sldId id="259" r:id="rId4"/>
    <p:sldId id="257" r:id="rId5"/>
    <p:sldId id="256" r:id="rId6"/>
    <p:sldId id="260" r:id="rId7"/>
  </p:sldIdLst>
  <p:sldSz cx="6858000" cy="12192000"/>
  <p:notesSz cx="6858000" cy="9144000"/>
  <p:embeddedFontLst>
    <p:embeddedFont>
      <p:font typeface="빙그레체" panose="02030503000000000000" pitchFamily="18" charset="-127"/>
      <p:regular r:id="rId8"/>
      <p:bold r:id="rId9"/>
    </p:embeddedFont>
    <p:embeddedFont>
      <p:font typeface="함초롬바탕" panose="02030604000101010101" pitchFamily="18" charset="-127"/>
      <p:regular r:id="rId10"/>
      <p:bold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1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76" autoAdjust="0"/>
    <p:restoredTop sz="94660"/>
  </p:normalViewPr>
  <p:slideViewPr>
    <p:cSldViewPr snapToGrid="0">
      <p:cViewPr varScale="1">
        <p:scale>
          <a:sx n="41" d="100"/>
          <a:sy n="41" d="100"/>
        </p:scale>
        <p:origin x="124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2DE3D5-5544-4C82-B317-BBE674A8F1E8}" type="doc">
      <dgm:prSet loTypeId="urn:microsoft.com/office/officeart/2005/8/layout/hierarchy6" loCatId="hierarchy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2E7957A0-9B9D-4DB7-BD61-A9A0E031818C}">
      <dgm:prSet phldrT="[텍스트]"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지구과학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492F0AA4-D2EF-49A0-861A-045CECFD9A69}" type="parTrans" cxnId="{9E5A20AB-1E8A-48CF-A3EE-93B0C27CB190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ABCE30D-D819-4492-AED4-181C4306450E}" type="sibTrans" cxnId="{9E5A20AB-1E8A-48CF-A3EE-93B0C27CB190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FC75A571-93E4-484E-9DA1-70088FFC4203}">
      <dgm:prSet phldrT="[텍스트]"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소개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5BBB4DE3-E294-4F4A-AD0D-97B727BC8A43}" type="parTrans" cxnId="{E01416EF-2A12-45F5-9F10-372F32EC577D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5E923488-2E8F-4052-ADB5-BA4D15B98328}" type="sibTrans" cxnId="{E01416EF-2A12-45F5-9F10-372F32EC577D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6AEBF61F-C8D8-43BA-8D48-50E0DABCF6DE}">
      <dgm:prSet phldrT="[텍스트]"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빅뱅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015370C3-AA3F-4113-AF7D-29C5FC318E03}" type="parTrans" cxnId="{E0A058B4-2D8D-434F-8C28-57BD4F062E7F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E2466495-CC6F-4F49-9A9B-CB2364B6BDC7}" type="sibTrans" cxnId="{E0A058B4-2D8D-434F-8C28-57BD4F062E7F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875BF0FC-F40F-480E-91B2-F3EA3F0AAF5D}">
      <dgm:prSet phldrT="[텍스트]"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에너지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4E0A96A-5193-4704-8BD0-456BA8BFFEAB}" type="parTrans" cxnId="{96B1BE4A-EE22-4F18-BF41-50228E08421F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3E015BCD-8C3F-4D85-BA5F-DE79DB6B457C}" type="sibTrans" cxnId="{96B1BE4A-EE22-4F18-BF41-50228E08421F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3166A28-162E-40D3-BC4D-E0793D32FFFE}" type="asst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종류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F4CDF387-CE4B-4E88-AE82-B0A95F25ADEA}" type="parTrans" cxnId="{3CFB4A12-16F2-44C1-9CB7-E3F5EBB73DA2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3FBD34D8-58D7-4279-AD66-073120A82AAA}" type="sibTrans" cxnId="{3CFB4A12-16F2-44C1-9CB7-E3F5EBB73DA2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5CB24C65-6E2B-4BD0-9FE9-DD9F15FE3B69}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지구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70DA9086-5EF5-48B5-AE11-C923CE6ADC2F}" type="parTrans" cxnId="{49DADAB9-A340-4197-B023-157EA78BC46B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CE232F05-8142-4C85-A08F-15AF36DB328C}" type="sibTrans" cxnId="{49DADAB9-A340-4197-B023-157EA78BC46B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A7DBF393-845F-4C48-A840-0CAE03F4AA4D}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우주론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E20516E2-21CD-48D4-B328-0F9D981A5AC4}" type="parTrans" cxnId="{0206B6CE-E124-4A93-B434-68841AD5B84E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8E8E5A39-A14B-45E0-99AB-FC0EC9AD6444}" type="sibTrans" cxnId="{0206B6CE-E124-4A93-B434-68841AD5B84E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05D946DE-C197-45D5-9CFB-B39E29E6B99F}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물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D93C2A0-9804-4AF7-B66A-23BD1E889929}" type="parTrans" cxnId="{FD3B5D50-0ADA-47B1-B351-41E030850031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48F65D5A-EF11-4BC0-B9EB-D8B8760D994C}" type="sibTrans" cxnId="{FD3B5D50-0ADA-47B1-B351-41E030850031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880B1135-DE44-4C7A-8C03-5DB94752E30E}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구조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C3775CC6-C232-4BED-949A-1DB438B5AE87}" type="parTrans" cxnId="{A7B83107-5C4D-493B-82E0-5015996CA4AD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BE109A01-3641-4926-8CCD-62C1DF6253A0}" type="sibTrans" cxnId="{A7B83107-5C4D-493B-82E0-5015996CA4AD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AB997EC2-89B5-4A2F-BD9C-C7E7152C71CA}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전환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4B101DB2-933A-4484-9A9D-E618FF1F700D}" type="parTrans" cxnId="{C80C5357-875F-4254-917F-73D09F75487A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945EBD65-DC33-4DE0-803A-4A864F0F327D}" type="sibTrans" cxnId="{C80C5357-875F-4254-917F-73D09F75487A}">
      <dgm:prSet/>
      <dgm:spPr/>
      <dgm:t>
        <a:bodyPr/>
        <a:lstStyle/>
        <a:p>
          <a:pPr latinLnBrk="1"/>
          <a:endParaRPr lang="ko-KR" altLang="en-US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95C6CCA2-0F4A-4406-A20F-3FA5E99992F8}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이론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EB510894-4D56-4FDD-BC41-56C6E97141C1}" type="parTrans" cxnId="{403916C0-4F67-4BB0-BB95-B595289E5EA7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DA1589E0-1770-4201-9848-BF172AB6F7B8}" type="sibTrans" cxnId="{403916C0-4F67-4BB0-BB95-B595289E5EA7}">
      <dgm:prSet/>
      <dgm:spPr/>
      <dgm:t>
        <a:bodyPr/>
        <a:lstStyle/>
        <a:p>
          <a:pPr latinLnBrk="1"/>
          <a:endParaRPr lang="ko-KR" altLang="en-US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22BCFF39-0DDB-4420-A66B-A4D252660E5F}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하루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39FA36C-1390-4EEB-BCB5-5AC540E4AC89}" type="parTrans" cxnId="{F79662B3-E714-4E31-925A-774B65EA93FC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F72344D7-30E7-4F3A-A7FD-781296BFD3BC}" type="sibTrans" cxnId="{F79662B3-E714-4E31-925A-774B65EA93FC}">
      <dgm:prSet/>
      <dgm:spPr/>
      <dgm:t>
        <a:bodyPr/>
        <a:lstStyle/>
        <a:p>
          <a:pPr latinLnBrk="1"/>
          <a:endParaRPr lang="ko-KR" altLang="en-US"/>
        </a:p>
      </dgm:t>
    </dgm:pt>
    <dgm:pt modelId="{B311E707-65C1-4139-976C-90EEBC26D657}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정상</a:t>
          </a:r>
          <a:r>
            <a:rPr lang="en-US" altLang="ko-KR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, </a:t>
          </a:r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빅뱅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7DBE2C85-227B-4499-A216-845675DD5CCD}" type="parTrans" cxnId="{C5046A0A-8E3B-4137-A904-77250991CBF5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E373994C-AB21-463E-9901-9729269ACB70}" type="sibTrans" cxnId="{C5046A0A-8E3B-4137-A904-77250991CBF5}">
      <dgm:prSet/>
      <dgm:spPr/>
      <dgm:t>
        <a:bodyPr/>
        <a:lstStyle/>
        <a:p>
          <a:pPr latinLnBrk="1"/>
          <a:endParaRPr lang="ko-KR" altLang="en-US"/>
        </a:p>
      </dgm:t>
    </dgm:pt>
    <dgm:pt modelId="{3D3706D1-9DC4-41D9-8662-E937919C8A5B}" type="asst">
      <dgm:prSet custT="1"/>
      <dgm:spPr/>
      <dgm:t>
        <a:bodyPr/>
        <a:lstStyle/>
        <a:p>
          <a:pPr latinLnBrk="1"/>
          <a:r>
            <a:rPr lang="ko-KR" altLang="en-US" sz="8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보존</a:t>
          </a:r>
          <a:endParaRPr lang="ko-KR" altLang="en-US" sz="8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83C6A927-2D68-462C-9A9A-A44D99C69D31}" type="parTrans" cxnId="{7F2DAAC4-BACB-46EC-9695-58121C02A5F6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54F93909-1BC1-4FE9-9387-33E9627214E6}" type="sibTrans" cxnId="{7F2DAAC4-BACB-46EC-9695-58121C02A5F6}">
      <dgm:prSet/>
      <dgm:spPr/>
      <dgm:t>
        <a:bodyPr/>
        <a:lstStyle/>
        <a:p>
          <a:pPr latinLnBrk="1"/>
          <a:endParaRPr lang="ko-KR" altLang="en-US"/>
        </a:p>
      </dgm:t>
    </dgm:pt>
    <dgm:pt modelId="{AEB3476D-99CD-40D4-8270-B6EC581029FC}" type="pres">
      <dgm:prSet presAssocID="{532DE3D5-5544-4C82-B317-BBE674A8F1E8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4F74247-D7EE-43FD-9178-E3AECCAD3844}" type="pres">
      <dgm:prSet presAssocID="{532DE3D5-5544-4C82-B317-BBE674A8F1E8}" presName="hierFlow" presStyleCnt="0"/>
      <dgm:spPr/>
    </dgm:pt>
    <dgm:pt modelId="{8F7D3F40-FA74-4EA7-A252-469ED51561C2}" type="pres">
      <dgm:prSet presAssocID="{532DE3D5-5544-4C82-B317-BBE674A8F1E8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8ADECDD2-C7F4-4879-A667-20AE908C8A29}" type="pres">
      <dgm:prSet presAssocID="{2E7957A0-9B9D-4DB7-BD61-A9A0E031818C}" presName="Name14" presStyleCnt="0"/>
      <dgm:spPr/>
    </dgm:pt>
    <dgm:pt modelId="{C0022EC5-D666-40B0-803F-B0A0C9FED87C}" type="pres">
      <dgm:prSet presAssocID="{2E7957A0-9B9D-4DB7-BD61-A9A0E031818C}" presName="level1Shape" presStyleLbl="node0" presStyleIdx="0" presStyleCnt="1" custScaleX="187410" custLinFactY="-3280" custLinFactNeighborX="29236" custLinFactNeighborY="-10000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6780B7A-0782-4BB4-9585-3FDC39BAB503}" type="pres">
      <dgm:prSet presAssocID="{2E7957A0-9B9D-4DB7-BD61-A9A0E031818C}" presName="hierChild2" presStyleCnt="0"/>
      <dgm:spPr/>
    </dgm:pt>
    <dgm:pt modelId="{9557D7DE-B360-4B65-A7CB-09B0A637B249}" type="pres">
      <dgm:prSet presAssocID="{5BBB4DE3-E294-4F4A-AD0D-97B727BC8A43}" presName="Name19" presStyleLbl="parChTrans1D2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D862F5A3-A9F5-407E-8C27-F85F4392A7F7}" type="pres">
      <dgm:prSet presAssocID="{FC75A571-93E4-484E-9DA1-70088FFC4203}" presName="Name21" presStyleCnt="0"/>
      <dgm:spPr/>
    </dgm:pt>
    <dgm:pt modelId="{E8FC3BB1-BDC9-48A6-9E9C-4DAA25C037AC}" type="pres">
      <dgm:prSet presAssocID="{FC75A571-93E4-484E-9DA1-70088FFC4203}" presName="level2Shape" presStyleLbl="node2" presStyleIdx="0" presStyleCnt="3" custScaleX="136799" custLinFactNeighborX="-1621" custLinFactNeighborY="-25125"/>
      <dgm:spPr/>
      <dgm:t>
        <a:bodyPr/>
        <a:lstStyle/>
        <a:p>
          <a:pPr latinLnBrk="1"/>
          <a:endParaRPr lang="ko-KR" altLang="en-US"/>
        </a:p>
      </dgm:t>
    </dgm:pt>
    <dgm:pt modelId="{6141718F-13DE-4112-9405-4AF54405C5C6}" type="pres">
      <dgm:prSet presAssocID="{FC75A571-93E4-484E-9DA1-70088FFC4203}" presName="hierChild3" presStyleCnt="0"/>
      <dgm:spPr/>
    </dgm:pt>
    <dgm:pt modelId="{9BB6B2E1-517A-4000-B957-A543AE0D4099}" type="pres">
      <dgm:prSet presAssocID="{70DA9086-5EF5-48B5-AE11-C923CE6ADC2F}" presName="Name19" presStyleLbl="parChTrans1D3" presStyleIdx="0" presStyleCnt="10"/>
      <dgm:spPr/>
      <dgm:t>
        <a:bodyPr/>
        <a:lstStyle/>
        <a:p>
          <a:pPr latinLnBrk="1"/>
          <a:endParaRPr lang="ko-KR" altLang="en-US"/>
        </a:p>
      </dgm:t>
    </dgm:pt>
    <dgm:pt modelId="{A722CA10-06B8-4725-B7F3-8AF77CD3CEAE}" type="pres">
      <dgm:prSet presAssocID="{5CB24C65-6E2B-4BD0-9FE9-DD9F15FE3B69}" presName="Name21" presStyleCnt="0"/>
      <dgm:spPr/>
    </dgm:pt>
    <dgm:pt modelId="{4F2F3834-EE80-4038-88A4-D3925C2BD6F6}" type="pres">
      <dgm:prSet presAssocID="{5CB24C65-6E2B-4BD0-9FE9-DD9F15FE3B69}" presName="level2Shape" presStyleLbl="node3" presStyleIdx="0" presStyleCnt="8"/>
      <dgm:spPr/>
      <dgm:t>
        <a:bodyPr/>
        <a:lstStyle/>
        <a:p>
          <a:pPr latinLnBrk="1"/>
          <a:endParaRPr lang="ko-KR" altLang="en-US"/>
        </a:p>
      </dgm:t>
    </dgm:pt>
    <dgm:pt modelId="{059C8130-134D-42E1-B474-D184FCED7945}" type="pres">
      <dgm:prSet presAssocID="{5CB24C65-6E2B-4BD0-9FE9-DD9F15FE3B69}" presName="hierChild3" presStyleCnt="0"/>
      <dgm:spPr/>
    </dgm:pt>
    <dgm:pt modelId="{319FD6D6-1133-47FE-A234-530EFB227C85}" type="pres">
      <dgm:prSet presAssocID="{BD93C2A0-9804-4AF7-B66A-23BD1E889929}" presName="Name19" presStyleLbl="parChTrans1D3" presStyleIdx="1" presStyleCnt="10"/>
      <dgm:spPr/>
      <dgm:t>
        <a:bodyPr/>
        <a:lstStyle/>
        <a:p>
          <a:pPr latinLnBrk="1"/>
          <a:endParaRPr lang="ko-KR" altLang="en-US"/>
        </a:p>
      </dgm:t>
    </dgm:pt>
    <dgm:pt modelId="{38E99FEA-BE85-4016-B4E7-A4E79F0CC2A0}" type="pres">
      <dgm:prSet presAssocID="{05D946DE-C197-45D5-9CFB-B39E29E6B99F}" presName="Name21" presStyleCnt="0"/>
      <dgm:spPr/>
    </dgm:pt>
    <dgm:pt modelId="{0E7D5455-EE51-42E0-8483-216EE2A554CF}" type="pres">
      <dgm:prSet presAssocID="{05D946DE-C197-45D5-9CFB-B39E29E6B99F}" presName="level2Shape" presStyleLbl="node3" presStyleIdx="1" presStyleCnt="8"/>
      <dgm:spPr/>
      <dgm:t>
        <a:bodyPr/>
        <a:lstStyle/>
        <a:p>
          <a:pPr latinLnBrk="1"/>
          <a:endParaRPr lang="ko-KR" altLang="en-US"/>
        </a:p>
      </dgm:t>
    </dgm:pt>
    <dgm:pt modelId="{2274B820-4F1A-454A-A44E-D9551037AA32}" type="pres">
      <dgm:prSet presAssocID="{05D946DE-C197-45D5-9CFB-B39E29E6B99F}" presName="hierChild3" presStyleCnt="0"/>
      <dgm:spPr/>
    </dgm:pt>
    <dgm:pt modelId="{A3033BE2-0FA8-49D3-88D6-581990256652}" type="pres">
      <dgm:prSet presAssocID="{C3775CC6-C232-4BED-949A-1DB438B5AE87}" presName="Name19" presStyleLbl="parChTrans1D3" presStyleIdx="2" presStyleCnt="10"/>
      <dgm:spPr/>
      <dgm:t>
        <a:bodyPr/>
        <a:lstStyle/>
        <a:p>
          <a:pPr latinLnBrk="1"/>
          <a:endParaRPr lang="ko-KR" altLang="en-US"/>
        </a:p>
      </dgm:t>
    </dgm:pt>
    <dgm:pt modelId="{E2D38608-4F8A-412B-88F7-C16586AEA6F1}" type="pres">
      <dgm:prSet presAssocID="{880B1135-DE44-4C7A-8C03-5DB94752E30E}" presName="Name21" presStyleCnt="0"/>
      <dgm:spPr/>
    </dgm:pt>
    <dgm:pt modelId="{6F2A3772-44A3-48A8-86A1-E9FCDD129D09}" type="pres">
      <dgm:prSet presAssocID="{880B1135-DE44-4C7A-8C03-5DB94752E30E}" presName="level2Shape" presStyleLbl="node3" presStyleIdx="2" presStyleCnt="8"/>
      <dgm:spPr/>
      <dgm:t>
        <a:bodyPr/>
        <a:lstStyle/>
        <a:p>
          <a:pPr latinLnBrk="1"/>
          <a:endParaRPr lang="ko-KR" altLang="en-US"/>
        </a:p>
      </dgm:t>
    </dgm:pt>
    <dgm:pt modelId="{9DEE3256-02C3-4E6A-B775-D57C24659737}" type="pres">
      <dgm:prSet presAssocID="{880B1135-DE44-4C7A-8C03-5DB94752E30E}" presName="hierChild3" presStyleCnt="0"/>
      <dgm:spPr/>
    </dgm:pt>
    <dgm:pt modelId="{AB5B3243-28C5-48B5-AA5E-F5B51D5D8504}" type="pres">
      <dgm:prSet presAssocID="{B39FA36C-1390-4EEB-BCB5-5AC540E4AC89}" presName="Name19" presStyleLbl="parChTrans1D3" presStyleIdx="3" presStyleCnt="10"/>
      <dgm:spPr/>
      <dgm:t>
        <a:bodyPr/>
        <a:lstStyle/>
        <a:p>
          <a:pPr latinLnBrk="1"/>
          <a:endParaRPr lang="ko-KR" altLang="en-US"/>
        </a:p>
      </dgm:t>
    </dgm:pt>
    <dgm:pt modelId="{0CDD5568-366B-43B5-B926-205791F2DEF2}" type="pres">
      <dgm:prSet presAssocID="{22BCFF39-0DDB-4420-A66B-A4D252660E5F}" presName="Name21" presStyleCnt="0"/>
      <dgm:spPr/>
    </dgm:pt>
    <dgm:pt modelId="{C339F9BF-338D-4717-9DB7-2F4F1FF44BD1}" type="pres">
      <dgm:prSet presAssocID="{22BCFF39-0DDB-4420-A66B-A4D252660E5F}" presName="level2Shape" presStyleLbl="node3" presStyleIdx="3" presStyleCnt="8"/>
      <dgm:spPr/>
      <dgm:t>
        <a:bodyPr/>
        <a:lstStyle/>
        <a:p>
          <a:pPr latinLnBrk="1"/>
          <a:endParaRPr lang="ko-KR" altLang="en-US"/>
        </a:p>
      </dgm:t>
    </dgm:pt>
    <dgm:pt modelId="{A28BA736-0050-4687-AE02-6B0CE6D1CED5}" type="pres">
      <dgm:prSet presAssocID="{22BCFF39-0DDB-4420-A66B-A4D252660E5F}" presName="hierChild3" presStyleCnt="0"/>
      <dgm:spPr/>
    </dgm:pt>
    <dgm:pt modelId="{D1A44EA5-5A5A-457A-A4E6-2895E6451054}" type="pres">
      <dgm:prSet presAssocID="{015370C3-AA3F-4113-AF7D-29C5FC318E03}" presName="Name19" presStyleLbl="parChTrans1D2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7C7388CC-E7B0-4C3F-87BA-BB6A4A134C17}" type="pres">
      <dgm:prSet presAssocID="{6AEBF61F-C8D8-43BA-8D48-50E0DABCF6DE}" presName="Name21" presStyleCnt="0"/>
      <dgm:spPr/>
    </dgm:pt>
    <dgm:pt modelId="{6C9E3C43-6F32-4002-B5F9-6B8F4FA44132}" type="pres">
      <dgm:prSet presAssocID="{6AEBF61F-C8D8-43BA-8D48-50E0DABCF6DE}" presName="level2Shape" presStyleLbl="node2" presStyleIdx="1" presStyleCnt="3" custScaleX="136799" custLinFactNeighborY="-20262"/>
      <dgm:spPr/>
      <dgm:t>
        <a:bodyPr/>
        <a:lstStyle/>
        <a:p>
          <a:pPr latinLnBrk="1"/>
          <a:endParaRPr lang="ko-KR" altLang="en-US"/>
        </a:p>
      </dgm:t>
    </dgm:pt>
    <dgm:pt modelId="{BA6046D6-8DFC-446E-91FF-1468F77E3B3C}" type="pres">
      <dgm:prSet presAssocID="{6AEBF61F-C8D8-43BA-8D48-50E0DABCF6DE}" presName="hierChild3" presStyleCnt="0"/>
      <dgm:spPr/>
    </dgm:pt>
    <dgm:pt modelId="{CAF83F60-5353-4C64-B9C9-57216CEAD936}" type="pres">
      <dgm:prSet presAssocID="{E20516E2-21CD-48D4-B328-0F9D981A5AC4}" presName="Name19" presStyleLbl="parChTrans1D3" presStyleIdx="4" presStyleCnt="10"/>
      <dgm:spPr/>
      <dgm:t>
        <a:bodyPr/>
        <a:lstStyle/>
        <a:p>
          <a:pPr latinLnBrk="1"/>
          <a:endParaRPr lang="ko-KR" altLang="en-US"/>
        </a:p>
      </dgm:t>
    </dgm:pt>
    <dgm:pt modelId="{77C4739B-5DC7-4C24-8F76-43C96C6DB269}" type="pres">
      <dgm:prSet presAssocID="{A7DBF393-845F-4C48-A840-0CAE03F4AA4D}" presName="Name21" presStyleCnt="0"/>
      <dgm:spPr/>
    </dgm:pt>
    <dgm:pt modelId="{D68EA545-0CF6-4D05-8F63-CB83496B656B}" type="pres">
      <dgm:prSet presAssocID="{A7DBF393-845F-4C48-A840-0CAE03F4AA4D}" presName="level2Shape" presStyleLbl="node3" presStyleIdx="4" presStyleCnt="8" custScaleX="128289"/>
      <dgm:spPr/>
      <dgm:t>
        <a:bodyPr/>
        <a:lstStyle/>
        <a:p>
          <a:pPr latinLnBrk="1"/>
          <a:endParaRPr lang="ko-KR" altLang="en-US"/>
        </a:p>
      </dgm:t>
    </dgm:pt>
    <dgm:pt modelId="{CFE3FA8E-0D60-4156-BBD7-3F5F6405555B}" type="pres">
      <dgm:prSet presAssocID="{A7DBF393-845F-4C48-A840-0CAE03F4AA4D}" presName="hierChild3" presStyleCnt="0"/>
      <dgm:spPr/>
    </dgm:pt>
    <dgm:pt modelId="{D4892F2D-8852-4CC2-838A-42B1B60B0589}" type="pres">
      <dgm:prSet presAssocID="{EB510894-4D56-4FDD-BC41-56C6E97141C1}" presName="Name19" presStyleLbl="parChTrans1D3" presStyleIdx="5" presStyleCnt="10"/>
      <dgm:spPr/>
      <dgm:t>
        <a:bodyPr/>
        <a:lstStyle/>
        <a:p>
          <a:pPr latinLnBrk="1"/>
          <a:endParaRPr lang="ko-KR" altLang="en-US"/>
        </a:p>
      </dgm:t>
    </dgm:pt>
    <dgm:pt modelId="{D8647BD0-0EBE-4280-AA23-0345A30ACA05}" type="pres">
      <dgm:prSet presAssocID="{95C6CCA2-0F4A-4406-A20F-3FA5E99992F8}" presName="Name21" presStyleCnt="0"/>
      <dgm:spPr/>
    </dgm:pt>
    <dgm:pt modelId="{66D44C7C-011F-4926-86E2-CFE34B341A31}" type="pres">
      <dgm:prSet presAssocID="{95C6CCA2-0F4A-4406-A20F-3FA5E99992F8}" presName="level2Shape" presStyleLbl="node3" presStyleIdx="5" presStyleCnt="8"/>
      <dgm:spPr/>
      <dgm:t>
        <a:bodyPr/>
        <a:lstStyle/>
        <a:p>
          <a:pPr latinLnBrk="1"/>
          <a:endParaRPr lang="ko-KR" altLang="en-US"/>
        </a:p>
      </dgm:t>
    </dgm:pt>
    <dgm:pt modelId="{2ABD7ACE-CAFF-482B-A57A-0588AE64D66C}" type="pres">
      <dgm:prSet presAssocID="{95C6CCA2-0F4A-4406-A20F-3FA5E99992F8}" presName="hierChild3" presStyleCnt="0"/>
      <dgm:spPr/>
    </dgm:pt>
    <dgm:pt modelId="{2844148F-FC32-4D1A-BF92-42502E8670BF}" type="pres">
      <dgm:prSet presAssocID="{7DBE2C85-227B-4499-A216-845675DD5CCD}" presName="Name19" presStyleLbl="parChTrans1D3" presStyleIdx="6" presStyleCnt="10"/>
      <dgm:spPr/>
      <dgm:t>
        <a:bodyPr/>
        <a:lstStyle/>
        <a:p>
          <a:pPr latinLnBrk="1"/>
          <a:endParaRPr lang="ko-KR" altLang="en-US"/>
        </a:p>
      </dgm:t>
    </dgm:pt>
    <dgm:pt modelId="{F013EB0F-EFB5-425E-928F-05AABFBC7383}" type="pres">
      <dgm:prSet presAssocID="{B311E707-65C1-4139-976C-90EEBC26D657}" presName="Name21" presStyleCnt="0"/>
      <dgm:spPr/>
    </dgm:pt>
    <dgm:pt modelId="{6F850A3B-D7D1-4393-A3FD-AC8B017DCB4A}" type="pres">
      <dgm:prSet presAssocID="{B311E707-65C1-4139-976C-90EEBC26D657}" presName="level2Shape" presStyleLbl="node3" presStyleIdx="6" presStyleCnt="8" custScaleX="180437"/>
      <dgm:spPr/>
      <dgm:t>
        <a:bodyPr/>
        <a:lstStyle/>
        <a:p>
          <a:pPr latinLnBrk="1"/>
          <a:endParaRPr lang="ko-KR" altLang="en-US"/>
        </a:p>
      </dgm:t>
    </dgm:pt>
    <dgm:pt modelId="{AC3BF059-8612-4B0E-85B8-5DD4F3FE2110}" type="pres">
      <dgm:prSet presAssocID="{B311E707-65C1-4139-976C-90EEBC26D657}" presName="hierChild3" presStyleCnt="0"/>
      <dgm:spPr/>
    </dgm:pt>
    <dgm:pt modelId="{33DD5F90-CDDB-499A-88B8-B1CD3CE042A6}" type="pres">
      <dgm:prSet presAssocID="{B4E0A96A-5193-4704-8BD0-456BA8BFFEAB}" presName="Name19" presStyleLbl="parChTrans1D2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F33D67AB-7BEF-4758-BF8D-F5B6AE25F91E}" type="pres">
      <dgm:prSet presAssocID="{875BF0FC-F40F-480E-91B2-F3EA3F0AAF5D}" presName="Name21" presStyleCnt="0"/>
      <dgm:spPr/>
    </dgm:pt>
    <dgm:pt modelId="{E8BC1983-28A6-4B7A-8BB0-BE18C7C71F8A}" type="pres">
      <dgm:prSet presAssocID="{875BF0FC-F40F-480E-91B2-F3EA3F0AAF5D}" presName="level2Shape" presStyleLbl="node2" presStyleIdx="2" presStyleCnt="3" custScaleX="136799" custLinFactNeighborX="-2161" custLinFactNeighborY="-27556"/>
      <dgm:spPr/>
      <dgm:t>
        <a:bodyPr/>
        <a:lstStyle/>
        <a:p>
          <a:pPr latinLnBrk="1"/>
          <a:endParaRPr lang="ko-KR" altLang="en-US"/>
        </a:p>
      </dgm:t>
    </dgm:pt>
    <dgm:pt modelId="{CE1E4090-71A7-4A2E-B3EB-F437333CAFA1}" type="pres">
      <dgm:prSet presAssocID="{875BF0FC-F40F-480E-91B2-F3EA3F0AAF5D}" presName="hierChild3" presStyleCnt="0"/>
      <dgm:spPr/>
    </dgm:pt>
    <dgm:pt modelId="{226A759E-DF6D-4DD4-B8DA-3C39FF006E0A}" type="pres">
      <dgm:prSet presAssocID="{F4CDF387-CE4B-4E88-AE82-B0A95F25ADEA}" presName="Name19" presStyleLbl="parChTrans1D3" presStyleIdx="7" presStyleCnt="10"/>
      <dgm:spPr/>
      <dgm:t>
        <a:bodyPr/>
        <a:lstStyle/>
        <a:p>
          <a:pPr latinLnBrk="1"/>
          <a:endParaRPr lang="ko-KR" altLang="en-US"/>
        </a:p>
      </dgm:t>
    </dgm:pt>
    <dgm:pt modelId="{E5449890-1FA5-4780-B9AF-F34BA8FB0398}" type="pres">
      <dgm:prSet presAssocID="{B3166A28-162E-40D3-BC4D-E0793D32FFFE}" presName="Name21" presStyleCnt="0"/>
      <dgm:spPr/>
    </dgm:pt>
    <dgm:pt modelId="{5529AC26-5C24-4045-9BD3-8D53EF1CC954}" type="pres">
      <dgm:prSet presAssocID="{B3166A28-162E-40D3-BC4D-E0793D32FFFE}" presName="level2Shape" presStyleLbl="asst2" presStyleIdx="0" presStyleCnt="2"/>
      <dgm:spPr/>
      <dgm:t>
        <a:bodyPr/>
        <a:lstStyle/>
        <a:p>
          <a:pPr latinLnBrk="1"/>
          <a:endParaRPr lang="ko-KR" altLang="en-US"/>
        </a:p>
      </dgm:t>
    </dgm:pt>
    <dgm:pt modelId="{1783F602-62BF-499D-9E02-B6BB73ED62A4}" type="pres">
      <dgm:prSet presAssocID="{B3166A28-162E-40D3-BC4D-E0793D32FFFE}" presName="hierChild3" presStyleCnt="0"/>
      <dgm:spPr/>
    </dgm:pt>
    <dgm:pt modelId="{93E7FB15-6CBE-489B-A330-6C45C8F11A79}" type="pres">
      <dgm:prSet presAssocID="{83C6A927-2D68-462C-9A9A-A44D99C69D31}" presName="Name19" presStyleLbl="parChTrans1D3" presStyleIdx="8" presStyleCnt="10"/>
      <dgm:spPr/>
      <dgm:t>
        <a:bodyPr/>
        <a:lstStyle/>
        <a:p>
          <a:pPr latinLnBrk="1"/>
          <a:endParaRPr lang="ko-KR" altLang="en-US"/>
        </a:p>
      </dgm:t>
    </dgm:pt>
    <dgm:pt modelId="{B9465E27-011C-4D9A-89CC-7FF06B64FA88}" type="pres">
      <dgm:prSet presAssocID="{3D3706D1-9DC4-41D9-8662-E937919C8A5B}" presName="Name21" presStyleCnt="0"/>
      <dgm:spPr/>
    </dgm:pt>
    <dgm:pt modelId="{FD6990F6-EE17-45B1-80CD-88769790D250}" type="pres">
      <dgm:prSet presAssocID="{3D3706D1-9DC4-41D9-8662-E937919C8A5B}" presName="level2Shape" presStyleLbl="asst2" presStyleIdx="1" presStyleCnt="2"/>
      <dgm:spPr/>
      <dgm:t>
        <a:bodyPr/>
        <a:lstStyle/>
        <a:p>
          <a:pPr latinLnBrk="1"/>
          <a:endParaRPr lang="ko-KR" altLang="en-US"/>
        </a:p>
      </dgm:t>
    </dgm:pt>
    <dgm:pt modelId="{9D87E3CB-6C62-48DD-A6CC-D13FD5315E14}" type="pres">
      <dgm:prSet presAssocID="{3D3706D1-9DC4-41D9-8662-E937919C8A5B}" presName="hierChild3" presStyleCnt="0"/>
      <dgm:spPr/>
    </dgm:pt>
    <dgm:pt modelId="{868BA3EC-1586-4726-93C9-9F377F05906D}" type="pres">
      <dgm:prSet presAssocID="{4B101DB2-933A-4484-9A9D-E618FF1F700D}" presName="Name19" presStyleLbl="parChTrans1D3" presStyleIdx="9" presStyleCnt="10"/>
      <dgm:spPr/>
      <dgm:t>
        <a:bodyPr/>
        <a:lstStyle/>
        <a:p>
          <a:pPr latinLnBrk="1"/>
          <a:endParaRPr lang="ko-KR" altLang="en-US"/>
        </a:p>
      </dgm:t>
    </dgm:pt>
    <dgm:pt modelId="{C35EDD94-56AA-49C2-A695-49B1DA0437CB}" type="pres">
      <dgm:prSet presAssocID="{AB997EC2-89B5-4A2F-BD9C-C7E7152C71CA}" presName="Name21" presStyleCnt="0"/>
      <dgm:spPr/>
    </dgm:pt>
    <dgm:pt modelId="{19E3C91C-3D91-4065-AD9E-8FFF8D484901}" type="pres">
      <dgm:prSet presAssocID="{AB997EC2-89B5-4A2F-BD9C-C7E7152C71CA}" presName="level2Shape" presStyleLbl="node3" presStyleIdx="7" presStyleCnt="8" custScaleX="111040"/>
      <dgm:spPr/>
      <dgm:t>
        <a:bodyPr/>
        <a:lstStyle/>
        <a:p>
          <a:pPr latinLnBrk="1"/>
          <a:endParaRPr lang="ko-KR" altLang="en-US"/>
        </a:p>
      </dgm:t>
    </dgm:pt>
    <dgm:pt modelId="{EAB9A710-5707-43AD-AC2A-1810B15B087C}" type="pres">
      <dgm:prSet presAssocID="{AB997EC2-89B5-4A2F-BD9C-C7E7152C71CA}" presName="hierChild3" presStyleCnt="0"/>
      <dgm:spPr/>
    </dgm:pt>
    <dgm:pt modelId="{FABD6ED3-EC1F-4569-ABCF-BE36F0BC2071}" type="pres">
      <dgm:prSet presAssocID="{532DE3D5-5544-4C82-B317-BBE674A8F1E8}" presName="bgShapesFlow" presStyleCnt="0"/>
      <dgm:spPr/>
    </dgm:pt>
  </dgm:ptLst>
  <dgm:cxnLst>
    <dgm:cxn modelId="{E0A058B4-2D8D-434F-8C28-57BD4F062E7F}" srcId="{2E7957A0-9B9D-4DB7-BD61-A9A0E031818C}" destId="{6AEBF61F-C8D8-43BA-8D48-50E0DABCF6DE}" srcOrd="1" destOrd="0" parTransId="{015370C3-AA3F-4113-AF7D-29C5FC318E03}" sibTransId="{E2466495-CC6F-4F49-9A9B-CB2364B6BDC7}"/>
    <dgm:cxn modelId="{D09FC72C-9E1D-4798-8AC0-64A330296449}" type="presOf" srcId="{BD93C2A0-9804-4AF7-B66A-23BD1E889929}" destId="{319FD6D6-1133-47FE-A234-530EFB227C85}" srcOrd="0" destOrd="0" presId="urn:microsoft.com/office/officeart/2005/8/layout/hierarchy6"/>
    <dgm:cxn modelId="{26FB9A7D-A483-409E-8C46-577E7C5FED35}" type="presOf" srcId="{AB997EC2-89B5-4A2F-BD9C-C7E7152C71CA}" destId="{19E3C91C-3D91-4065-AD9E-8FFF8D484901}" srcOrd="0" destOrd="0" presId="urn:microsoft.com/office/officeart/2005/8/layout/hierarchy6"/>
    <dgm:cxn modelId="{8F6FE840-2F8C-4E87-9877-A426FED816E2}" type="presOf" srcId="{B3166A28-162E-40D3-BC4D-E0793D32FFFE}" destId="{5529AC26-5C24-4045-9BD3-8D53EF1CC954}" srcOrd="0" destOrd="0" presId="urn:microsoft.com/office/officeart/2005/8/layout/hierarchy6"/>
    <dgm:cxn modelId="{2D3EF9F2-2DE9-4274-BBD6-ABB2B41F62ED}" type="presOf" srcId="{2E7957A0-9B9D-4DB7-BD61-A9A0E031818C}" destId="{C0022EC5-D666-40B0-803F-B0A0C9FED87C}" srcOrd="0" destOrd="0" presId="urn:microsoft.com/office/officeart/2005/8/layout/hierarchy6"/>
    <dgm:cxn modelId="{9EF7B6F3-EFFD-4C92-B7B5-4D7C6513596E}" type="presOf" srcId="{B311E707-65C1-4139-976C-90EEBC26D657}" destId="{6F850A3B-D7D1-4393-A3FD-AC8B017DCB4A}" srcOrd="0" destOrd="0" presId="urn:microsoft.com/office/officeart/2005/8/layout/hierarchy6"/>
    <dgm:cxn modelId="{05D886B6-8510-4C9A-B0A4-776589B3B120}" type="presOf" srcId="{C3775CC6-C232-4BED-949A-1DB438B5AE87}" destId="{A3033BE2-0FA8-49D3-88D6-581990256652}" srcOrd="0" destOrd="0" presId="urn:microsoft.com/office/officeart/2005/8/layout/hierarchy6"/>
    <dgm:cxn modelId="{49DADAB9-A340-4197-B023-157EA78BC46B}" srcId="{FC75A571-93E4-484E-9DA1-70088FFC4203}" destId="{5CB24C65-6E2B-4BD0-9FE9-DD9F15FE3B69}" srcOrd="0" destOrd="0" parTransId="{70DA9086-5EF5-48B5-AE11-C923CE6ADC2F}" sibTransId="{CE232F05-8142-4C85-A08F-15AF36DB328C}"/>
    <dgm:cxn modelId="{81CCBE98-99CE-4FEC-9D25-8882F60ADC08}" type="presOf" srcId="{7DBE2C85-227B-4499-A216-845675DD5CCD}" destId="{2844148F-FC32-4D1A-BF92-42502E8670BF}" srcOrd="0" destOrd="0" presId="urn:microsoft.com/office/officeart/2005/8/layout/hierarchy6"/>
    <dgm:cxn modelId="{5BD809F2-2809-438E-9C89-EA6E7A3048CF}" type="presOf" srcId="{83C6A927-2D68-462C-9A9A-A44D99C69D31}" destId="{93E7FB15-6CBE-489B-A330-6C45C8F11A79}" srcOrd="0" destOrd="0" presId="urn:microsoft.com/office/officeart/2005/8/layout/hierarchy6"/>
    <dgm:cxn modelId="{0FF667EC-5675-492D-A67F-5EEE11E9CB1E}" type="presOf" srcId="{95C6CCA2-0F4A-4406-A20F-3FA5E99992F8}" destId="{66D44C7C-011F-4926-86E2-CFE34B341A31}" srcOrd="0" destOrd="0" presId="urn:microsoft.com/office/officeart/2005/8/layout/hierarchy6"/>
    <dgm:cxn modelId="{9E5A20AB-1E8A-48CF-A3EE-93B0C27CB190}" srcId="{532DE3D5-5544-4C82-B317-BBE674A8F1E8}" destId="{2E7957A0-9B9D-4DB7-BD61-A9A0E031818C}" srcOrd="0" destOrd="0" parTransId="{492F0AA4-D2EF-49A0-861A-045CECFD9A69}" sibTransId="{BABCE30D-D819-4492-AED4-181C4306450E}"/>
    <dgm:cxn modelId="{403916C0-4F67-4BB0-BB95-B595289E5EA7}" srcId="{6AEBF61F-C8D8-43BA-8D48-50E0DABCF6DE}" destId="{95C6CCA2-0F4A-4406-A20F-3FA5E99992F8}" srcOrd="1" destOrd="0" parTransId="{EB510894-4D56-4FDD-BC41-56C6E97141C1}" sibTransId="{DA1589E0-1770-4201-9848-BF172AB6F7B8}"/>
    <dgm:cxn modelId="{3CFB4A12-16F2-44C1-9CB7-E3F5EBB73DA2}" srcId="{875BF0FC-F40F-480E-91B2-F3EA3F0AAF5D}" destId="{B3166A28-162E-40D3-BC4D-E0793D32FFFE}" srcOrd="0" destOrd="0" parTransId="{F4CDF387-CE4B-4E88-AE82-B0A95F25ADEA}" sibTransId="{3FBD34D8-58D7-4279-AD66-073120A82AAA}"/>
    <dgm:cxn modelId="{E25D6978-8389-453D-B18B-A43873C8C5AA}" type="presOf" srcId="{EB510894-4D56-4FDD-BC41-56C6E97141C1}" destId="{D4892F2D-8852-4CC2-838A-42B1B60B0589}" srcOrd="0" destOrd="0" presId="urn:microsoft.com/office/officeart/2005/8/layout/hierarchy6"/>
    <dgm:cxn modelId="{6590FC76-546A-4D9B-B883-7D1994D8A020}" type="presOf" srcId="{B4E0A96A-5193-4704-8BD0-456BA8BFFEAB}" destId="{33DD5F90-CDDB-499A-88B8-B1CD3CE042A6}" srcOrd="0" destOrd="0" presId="urn:microsoft.com/office/officeart/2005/8/layout/hierarchy6"/>
    <dgm:cxn modelId="{EF7CDBA7-4243-4ACC-A6EE-B936F4B5D1E3}" type="presOf" srcId="{3D3706D1-9DC4-41D9-8662-E937919C8A5B}" destId="{FD6990F6-EE17-45B1-80CD-88769790D250}" srcOrd="0" destOrd="0" presId="urn:microsoft.com/office/officeart/2005/8/layout/hierarchy6"/>
    <dgm:cxn modelId="{4BC758C3-533C-444E-BD96-B15D325255DB}" type="presOf" srcId="{532DE3D5-5544-4C82-B317-BBE674A8F1E8}" destId="{AEB3476D-99CD-40D4-8270-B6EC581029FC}" srcOrd="0" destOrd="0" presId="urn:microsoft.com/office/officeart/2005/8/layout/hierarchy6"/>
    <dgm:cxn modelId="{CE52DEE2-9AEA-455E-8C43-944E77790BB2}" type="presOf" srcId="{4B101DB2-933A-4484-9A9D-E618FF1F700D}" destId="{868BA3EC-1586-4726-93C9-9F377F05906D}" srcOrd="0" destOrd="0" presId="urn:microsoft.com/office/officeart/2005/8/layout/hierarchy6"/>
    <dgm:cxn modelId="{E72C85B7-186E-4255-A83A-ECACC24B0D36}" type="presOf" srcId="{880B1135-DE44-4C7A-8C03-5DB94752E30E}" destId="{6F2A3772-44A3-48A8-86A1-E9FCDD129D09}" srcOrd="0" destOrd="0" presId="urn:microsoft.com/office/officeart/2005/8/layout/hierarchy6"/>
    <dgm:cxn modelId="{96B1BE4A-EE22-4F18-BF41-50228E08421F}" srcId="{2E7957A0-9B9D-4DB7-BD61-A9A0E031818C}" destId="{875BF0FC-F40F-480E-91B2-F3EA3F0AAF5D}" srcOrd="2" destOrd="0" parTransId="{B4E0A96A-5193-4704-8BD0-456BA8BFFEAB}" sibTransId="{3E015BCD-8C3F-4D85-BA5F-DE79DB6B457C}"/>
    <dgm:cxn modelId="{C80C5357-875F-4254-917F-73D09F75487A}" srcId="{875BF0FC-F40F-480E-91B2-F3EA3F0AAF5D}" destId="{AB997EC2-89B5-4A2F-BD9C-C7E7152C71CA}" srcOrd="2" destOrd="0" parTransId="{4B101DB2-933A-4484-9A9D-E618FF1F700D}" sibTransId="{945EBD65-DC33-4DE0-803A-4A864F0F327D}"/>
    <dgm:cxn modelId="{3775A1F2-BD71-4982-B1E1-2347608A64A7}" type="presOf" srcId="{A7DBF393-845F-4C48-A840-0CAE03F4AA4D}" destId="{D68EA545-0CF6-4D05-8F63-CB83496B656B}" srcOrd="0" destOrd="0" presId="urn:microsoft.com/office/officeart/2005/8/layout/hierarchy6"/>
    <dgm:cxn modelId="{2E24773F-FB55-4112-97A6-3A001F2CEEBD}" type="presOf" srcId="{6AEBF61F-C8D8-43BA-8D48-50E0DABCF6DE}" destId="{6C9E3C43-6F32-4002-B5F9-6B8F4FA44132}" srcOrd="0" destOrd="0" presId="urn:microsoft.com/office/officeart/2005/8/layout/hierarchy6"/>
    <dgm:cxn modelId="{F3A06E11-9480-44D9-8BA9-551274AFB293}" type="presOf" srcId="{B39FA36C-1390-4EEB-BCB5-5AC540E4AC89}" destId="{AB5B3243-28C5-48B5-AA5E-F5B51D5D8504}" srcOrd="0" destOrd="0" presId="urn:microsoft.com/office/officeart/2005/8/layout/hierarchy6"/>
    <dgm:cxn modelId="{E01416EF-2A12-45F5-9F10-372F32EC577D}" srcId="{2E7957A0-9B9D-4DB7-BD61-A9A0E031818C}" destId="{FC75A571-93E4-484E-9DA1-70088FFC4203}" srcOrd="0" destOrd="0" parTransId="{5BBB4DE3-E294-4F4A-AD0D-97B727BC8A43}" sibTransId="{5E923488-2E8F-4052-ADB5-BA4D15B98328}"/>
    <dgm:cxn modelId="{17784E82-3D79-46A8-B191-20F564D848F6}" type="presOf" srcId="{E20516E2-21CD-48D4-B328-0F9D981A5AC4}" destId="{CAF83F60-5353-4C64-B9C9-57216CEAD936}" srcOrd="0" destOrd="0" presId="urn:microsoft.com/office/officeart/2005/8/layout/hierarchy6"/>
    <dgm:cxn modelId="{913BB1AF-8FF0-450D-9CA8-D769849A7345}" type="presOf" srcId="{70DA9086-5EF5-48B5-AE11-C923CE6ADC2F}" destId="{9BB6B2E1-517A-4000-B957-A543AE0D4099}" srcOrd="0" destOrd="0" presId="urn:microsoft.com/office/officeart/2005/8/layout/hierarchy6"/>
    <dgm:cxn modelId="{33AB017F-91B2-4B23-BD6B-8EF1DD46CCF7}" type="presOf" srcId="{015370C3-AA3F-4113-AF7D-29C5FC318E03}" destId="{D1A44EA5-5A5A-457A-A4E6-2895E6451054}" srcOrd="0" destOrd="0" presId="urn:microsoft.com/office/officeart/2005/8/layout/hierarchy6"/>
    <dgm:cxn modelId="{7F2DAAC4-BACB-46EC-9695-58121C02A5F6}" srcId="{875BF0FC-F40F-480E-91B2-F3EA3F0AAF5D}" destId="{3D3706D1-9DC4-41D9-8662-E937919C8A5B}" srcOrd="1" destOrd="0" parTransId="{83C6A927-2D68-462C-9A9A-A44D99C69D31}" sibTransId="{54F93909-1BC1-4FE9-9387-33E9627214E6}"/>
    <dgm:cxn modelId="{0206B6CE-E124-4A93-B434-68841AD5B84E}" srcId="{6AEBF61F-C8D8-43BA-8D48-50E0DABCF6DE}" destId="{A7DBF393-845F-4C48-A840-0CAE03F4AA4D}" srcOrd="0" destOrd="0" parTransId="{E20516E2-21CD-48D4-B328-0F9D981A5AC4}" sibTransId="{8E8E5A39-A14B-45E0-99AB-FC0EC9AD6444}"/>
    <dgm:cxn modelId="{F11580C9-32F9-4E19-8CEF-B20BF63EE5F2}" type="presOf" srcId="{FC75A571-93E4-484E-9DA1-70088FFC4203}" destId="{E8FC3BB1-BDC9-48A6-9E9C-4DAA25C037AC}" srcOrd="0" destOrd="0" presId="urn:microsoft.com/office/officeart/2005/8/layout/hierarchy6"/>
    <dgm:cxn modelId="{E2814901-B64E-430A-A2BE-6EDEDE62D852}" type="presOf" srcId="{875BF0FC-F40F-480E-91B2-F3EA3F0AAF5D}" destId="{E8BC1983-28A6-4B7A-8BB0-BE18C7C71F8A}" srcOrd="0" destOrd="0" presId="urn:microsoft.com/office/officeart/2005/8/layout/hierarchy6"/>
    <dgm:cxn modelId="{C5046A0A-8E3B-4137-A904-77250991CBF5}" srcId="{6AEBF61F-C8D8-43BA-8D48-50E0DABCF6DE}" destId="{B311E707-65C1-4139-976C-90EEBC26D657}" srcOrd="2" destOrd="0" parTransId="{7DBE2C85-227B-4499-A216-845675DD5CCD}" sibTransId="{E373994C-AB21-463E-9901-9729269ACB70}"/>
    <dgm:cxn modelId="{A7B83107-5C4D-493B-82E0-5015996CA4AD}" srcId="{FC75A571-93E4-484E-9DA1-70088FFC4203}" destId="{880B1135-DE44-4C7A-8C03-5DB94752E30E}" srcOrd="2" destOrd="0" parTransId="{C3775CC6-C232-4BED-949A-1DB438B5AE87}" sibTransId="{BE109A01-3641-4926-8CCD-62C1DF6253A0}"/>
    <dgm:cxn modelId="{7D1EE828-75DE-4FF9-AD2F-FE753C86BC4C}" type="presOf" srcId="{5CB24C65-6E2B-4BD0-9FE9-DD9F15FE3B69}" destId="{4F2F3834-EE80-4038-88A4-D3925C2BD6F6}" srcOrd="0" destOrd="0" presId="urn:microsoft.com/office/officeart/2005/8/layout/hierarchy6"/>
    <dgm:cxn modelId="{F79662B3-E714-4E31-925A-774B65EA93FC}" srcId="{FC75A571-93E4-484E-9DA1-70088FFC4203}" destId="{22BCFF39-0DDB-4420-A66B-A4D252660E5F}" srcOrd="3" destOrd="0" parTransId="{B39FA36C-1390-4EEB-BCB5-5AC540E4AC89}" sibTransId="{F72344D7-30E7-4F3A-A7FD-781296BFD3BC}"/>
    <dgm:cxn modelId="{FD3B5D50-0ADA-47B1-B351-41E030850031}" srcId="{FC75A571-93E4-484E-9DA1-70088FFC4203}" destId="{05D946DE-C197-45D5-9CFB-B39E29E6B99F}" srcOrd="1" destOrd="0" parTransId="{BD93C2A0-9804-4AF7-B66A-23BD1E889929}" sibTransId="{48F65D5A-EF11-4BC0-B9EB-D8B8760D994C}"/>
    <dgm:cxn modelId="{3F1D4EF9-8633-4128-9887-0B83D1DF6B47}" type="presOf" srcId="{5BBB4DE3-E294-4F4A-AD0D-97B727BC8A43}" destId="{9557D7DE-B360-4B65-A7CB-09B0A637B249}" srcOrd="0" destOrd="0" presId="urn:microsoft.com/office/officeart/2005/8/layout/hierarchy6"/>
    <dgm:cxn modelId="{ED1D23EE-B761-4681-B740-D80086D4DAC1}" type="presOf" srcId="{22BCFF39-0DDB-4420-A66B-A4D252660E5F}" destId="{C339F9BF-338D-4717-9DB7-2F4F1FF44BD1}" srcOrd="0" destOrd="0" presId="urn:microsoft.com/office/officeart/2005/8/layout/hierarchy6"/>
    <dgm:cxn modelId="{274B0818-8D80-4177-BB29-6E637FFB99FE}" type="presOf" srcId="{05D946DE-C197-45D5-9CFB-B39E29E6B99F}" destId="{0E7D5455-EE51-42E0-8483-216EE2A554CF}" srcOrd="0" destOrd="0" presId="urn:microsoft.com/office/officeart/2005/8/layout/hierarchy6"/>
    <dgm:cxn modelId="{24C0BC63-7102-4B6A-AE44-660FD3F924F8}" type="presOf" srcId="{F4CDF387-CE4B-4E88-AE82-B0A95F25ADEA}" destId="{226A759E-DF6D-4DD4-B8DA-3C39FF006E0A}" srcOrd="0" destOrd="0" presId="urn:microsoft.com/office/officeart/2005/8/layout/hierarchy6"/>
    <dgm:cxn modelId="{1AC2EC54-05E9-4909-8219-7D65104D49E5}" type="presParOf" srcId="{AEB3476D-99CD-40D4-8270-B6EC581029FC}" destId="{34F74247-D7EE-43FD-9178-E3AECCAD3844}" srcOrd="0" destOrd="0" presId="urn:microsoft.com/office/officeart/2005/8/layout/hierarchy6"/>
    <dgm:cxn modelId="{DCE397EF-1BFA-473D-9B4D-21DF2FC731F8}" type="presParOf" srcId="{34F74247-D7EE-43FD-9178-E3AECCAD3844}" destId="{8F7D3F40-FA74-4EA7-A252-469ED51561C2}" srcOrd="0" destOrd="0" presId="urn:microsoft.com/office/officeart/2005/8/layout/hierarchy6"/>
    <dgm:cxn modelId="{DD46411D-8BD5-4A55-B7AB-D05081D8E1D0}" type="presParOf" srcId="{8F7D3F40-FA74-4EA7-A252-469ED51561C2}" destId="{8ADECDD2-C7F4-4879-A667-20AE908C8A29}" srcOrd="0" destOrd="0" presId="urn:microsoft.com/office/officeart/2005/8/layout/hierarchy6"/>
    <dgm:cxn modelId="{3F4CE749-9E2D-4E0A-9F70-A0999A52C30F}" type="presParOf" srcId="{8ADECDD2-C7F4-4879-A667-20AE908C8A29}" destId="{C0022EC5-D666-40B0-803F-B0A0C9FED87C}" srcOrd="0" destOrd="0" presId="urn:microsoft.com/office/officeart/2005/8/layout/hierarchy6"/>
    <dgm:cxn modelId="{B5B82B12-E5B3-4714-AFE4-011E629CF7E9}" type="presParOf" srcId="{8ADECDD2-C7F4-4879-A667-20AE908C8A29}" destId="{D6780B7A-0782-4BB4-9585-3FDC39BAB503}" srcOrd="1" destOrd="0" presId="urn:microsoft.com/office/officeart/2005/8/layout/hierarchy6"/>
    <dgm:cxn modelId="{83C3AB2A-B396-40A2-8864-92560F6CF786}" type="presParOf" srcId="{D6780B7A-0782-4BB4-9585-3FDC39BAB503}" destId="{9557D7DE-B360-4B65-A7CB-09B0A637B249}" srcOrd="0" destOrd="0" presId="urn:microsoft.com/office/officeart/2005/8/layout/hierarchy6"/>
    <dgm:cxn modelId="{BDCBD2E5-BAE2-4497-8CFE-F669C548075F}" type="presParOf" srcId="{D6780B7A-0782-4BB4-9585-3FDC39BAB503}" destId="{D862F5A3-A9F5-407E-8C27-F85F4392A7F7}" srcOrd="1" destOrd="0" presId="urn:microsoft.com/office/officeart/2005/8/layout/hierarchy6"/>
    <dgm:cxn modelId="{58453AEB-28D2-40F5-80E4-CB2C111C729B}" type="presParOf" srcId="{D862F5A3-A9F5-407E-8C27-F85F4392A7F7}" destId="{E8FC3BB1-BDC9-48A6-9E9C-4DAA25C037AC}" srcOrd="0" destOrd="0" presId="urn:microsoft.com/office/officeart/2005/8/layout/hierarchy6"/>
    <dgm:cxn modelId="{EC23576E-AF1A-4B0E-AE78-02F580E4D27D}" type="presParOf" srcId="{D862F5A3-A9F5-407E-8C27-F85F4392A7F7}" destId="{6141718F-13DE-4112-9405-4AF54405C5C6}" srcOrd="1" destOrd="0" presId="urn:microsoft.com/office/officeart/2005/8/layout/hierarchy6"/>
    <dgm:cxn modelId="{1781B12B-125A-46C9-A1C1-6A4AE0DE3D01}" type="presParOf" srcId="{6141718F-13DE-4112-9405-4AF54405C5C6}" destId="{9BB6B2E1-517A-4000-B957-A543AE0D4099}" srcOrd="0" destOrd="0" presId="urn:microsoft.com/office/officeart/2005/8/layout/hierarchy6"/>
    <dgm:cxn modelId="{AE4C8877-5880-4A47-BC6A-8FCE3C03CB59}" type="presParOf" srcId="{6141718F-13DE-4112-9405-4AF54405C5C6}" destId="{A722CA10-06B8-4725-B7F3-8AF77CD3CEAE}" srcOrd="1" destOrd="0" presId="urn:microsoft.com/office/officeart/2005/8/layout/hierarchy6"/>
    <dgm:cxn modelId="{DA97138D-B02A-4A12-8B7C-49ABE411CD37}" type="presParOf" srcId="{A722CA10-06B8-4725-B7F3-8AF77CD3CEAE}" destId="{4F2F3834-EE80-4038-88A4-D3925C2BD6F6}" srcOrd="0" destOrd="0" presId="urn:microsoft.com/office/officeart/2005/8/layout/hierarchy6"/>
    <dgm:cxn modelId="{88874534-633A-4667-8C68-3E1FAD870020}" type="presParOf" srcId="{A722CA10-06B8-4725-B7F3-8AF77CD3CEAE}" destId="{059C8130-134D-42E1-B474-D184FCED7945}" srcOrd="1" destOrd="0" presId="urn:microsoft.com/office/officeart/2005/8/layout/hierarchy6"/>
    <dgm:cxn modelId="{79B8F1C8-01AD-4684-ADA3-FD99A1165AF2}" type="presParOf" srcId="{6141718F-13DE-4112-9405-4AF54405C5C6}" destId="{319FD6D6-1133-47FE-A234-530EFB227C85}" srcOrd="2" destOrd="0" presId="urn:microsoft.com/office/officeart/2005/8/layout/hierarchy6"/>
    <dgm:cxn modelId="{888A15CF-2AA7-4444-9CBE-5AD4B87047BB}" type="presParOf" srcId="{6141718F-13DE-4112-9405-4AF54405C5C6}" destId="{38E99FEA-BE85-4016-B4E7-A4E79F0CC2A0}" srcOrd="3" destOrd="0" presId="urn:microsoft.com/office/officeart/2005/8/layout/hierarchy6"/>
    <dgm:cxn modelId="{43730338-0D65-4CF2-9412-E60A6007F2BA}" type="presParOf" srcId="{38E99FEA-BE85-4016-B4E7-A4E79F0CC2A0}" destId="{0E7D5455-EE51-42E0-8483-216EE2A554CF}" srcOrd="0" destOrd="0" presId="urn:microsoft.com/office/officeart/2005/8/layout/hierarchy6"/>
    <dgm:cxn modelId="{8AE9440B-791C-49F9-9E3D-9A6A4423C285}" type="presParOf" srcId="{38E99FEA-BE85-4016-B4E7-A4E79F0CC2A0}" destId="{2274B820-4F1A-454A-A44E-D9551037AA32}" srcOrd="1" destOrd="0" presId="urn:microsoft.com/office/officeart/2005/8/layout/hierarchy6"/>
    <dgm:cxn modelId="{6EED4B93-633A-4917-BF85-89C96247D30B}" type="presParOf" srcId="{6141718F-13DE-4112-9405-4AF54405C5C6}" destId="{A3033BE2-0FA8-49D3-88D6-581990256652}" srcOrd="4" destOrd="0" presId="urn:microsoft.com/office/officeart/2005/8/layout/hierarchy6"/>
    <dgm:cxn modelId="{1C980A33-639E-40FE-ABCA-014E759A7C2F}" type="presParOf" srcId="{6141718F-13DE-4112-9405-4AF54405C5C6}" destId="{E2D38608-4F8A-412B-88F7-C16586AEA6F1}" srcOrd="5" destOrd="0" presId="urn:microsoft.com/office/officeart/2005/8/layout/hierarchy6"/>
    <dgm:cxn modelId="{E36660D9-755D-49D4-8471-FD4D1BE84095}" type="presParOf" srcId="{E2D38608-4F8A-412B-88F7-C16586AEA6F1}" destId="{6F2A3772-44A3-48A8-86A1-E9FCDD129D09}" srcOrd="0" destOrd="0" presId="urn:microsoft.com/office/officeart/2005/8/layout/hierarchy6"/>
    <dgm:cxn modelId="{209E0AD2-CDAF-4D5F-BB66-642FC40CD032}" type="presParOf" srcId="{E2D38608-4F8A-412B-88F7-C16586AEA6F1}" destId="{9DEE3256-02C3-4E6A-B775-D57C24659737}" srcOrd="1" destOrd="0" presId="urn:microsoft.com/office/officeart/2005/8/layout/hierarchy6"/>
    <dgm:cxn modelId="{5C1181AA-E926-4AED-A0E6-CCD96D9A7EBE}" type="presParOf" srcId="{6141718F-13DE-4112-9405-4AF54405C5C6}" destId="{AB5B3243-28C5-48B5-AA5E-F5B51D5D8504}" srcOrd="6" destOrd="0" presId="urn:microsoft.com/office/officeart/2005/8/layout/hierarchy6"/>
    <dgm:cxn modelId="{AD365BB9-255D-441A-BC64-487906E8F0FE}" type="presParOf" srcId="{6141718F-13DE-4112-9405-4AF54405C5C6}" destId="{0CDD5568-366B-43B5-B926-205791F2DEF2}" srcOrd="7" destOrd="0" presId="urn:microsoft.com/office/officeart/2005/8/layout/hierarchy6"/>
    <dgm:cxn modelId="{A88DF94E-1211-46EF-95B7-DA9C9DCC70B6}" type="presParOf" srcId="{0CDD5568-366B-43B5-B926-205791F2DEF2}" destId="{C339F9BF-338D-4717-9DB7-2F4F1FF44BD1}" srcOrd="0" destOrd="0" presId="urn:microsoft.com/office/officeart/2005/8/layout/hierarchy6"/>
    <dgm:cxn modelId="{A38521A2-8FD4-4C99-918B-49A41BC7ABA3}" type="presParOf" srcId="{0CDD5568-366B-43B5-B926-205791F2DEF2}" destId="{A28BA736-0050-4687-AE02-6B0CE6D1CED5}" srcOrd="1" destOrd="0" presId="urn:microsoft.com/office/officeart/2005/8/layout/hierarchy6"/>
    <dgm:cxn modelId="{BCD85339-FA48-4D9C-A6E4-08FD6C8FEEEB}" type="presParOf" srcId="{D6780B7A-0782-4BB4-9585-3FDC39BAB503}" destId="{D1A44EA5-5A5A-457A-A4E6-2895E6451054}" srcOrd="2" destOrd="0" presId="urn:microsoft.com/office/officeart/2005/8/layout/hierarchy6"/>
    <dgm:cxn modelId="{CC62466A-0BC2-42BC-888C-D183DB7EF53C}" type="presParOf" srcId="{D6780B7A-0782-4BB4-9585-3FDC39BAB503}" destId="{7C7388CC-E7B0-4C3F-87BA-BB6A4A134C17}" srcOrd="3" destOrd="0" presId="urn:microsoft.com/office/officeart/2005/8/layout/hierarchy6"/>
    <dgm:cxn modelId="{1ED6BEAE-BEB8-46C8-9924-58E449D2CE50}" type="presParOf" srcId="{7C7388CC-E7B0-4C3F-87BA-BB6A4A134C17}" destId="{6C9E3C43-6F32-4002-B5F9-6B8F4FA44132}" srcOrd="0" destOrd="0" presId="urn:microsoft.com/office/officeart/2005/8/layout/hierarchy6"/>
    <dgm:cxn modelId="{1768AD1E-1692-46EA-91A0-72FA2040FF4B}" type="presParOf" srcId="{7C7388CC-E7B0-4C3F-87BA-BB6A4A134C17}" destId="{BA6046D6-8DFC-446E-91FF-1468F77E3B3C}" srcOrd="1" destOrd="0" presId="urn:microsoft.com/office/officeart/2005/8/layout/hierarchy6"/>
    <dgm:cxn modelId="{E6267301-AA92-4826-8889-6523DBEDE07F}" type="presParOf" srcId="{BA6046D6-8DFC-446E-91FF-1468F77E3B3C}" destId="{CAF83F60-5353-4C64-B9C9-57216CEAD936}" srcOrd="0" destOrd="0" presId="urn:microsoft.com/office/officeart/2005/8/layout/hierarchy6"/>
    <dgm:cxn modelId="{71377968-4635-4834-901E-4AB784D4D2ED}" type="presParOf" srcId="{BA6046D6-8DFC-446E-91FF-1468F77E3B3C}" destId="{77C4739B-5DC7-4C24-8F76-43C96C6DB269}" srcOrd="1" destOrd="0" presId="urn:microsoft.com/office/officeart/2005/8/layout/hierarchy6"/>
    <dgm:cxn modelId="{EFE16B59-EA55-41F9-83AB-5595B5776157}" type="presParOf" srcId="{77C4739B-5DC7-4C24-8F76-43C96C6DB269}" destId="{D68EA545-0CF6-4D05-8F63-CB83496B656B}" srcOrd="0" destOrd="0" presId="urn:microsoft.com/office/officeart/2005/8/layout/hierarchy6"/>
    <dgm:cxn modelId="{10B909A3-0333-4998-B58C-CF95B07DA785}" type="presParOf" srcId="{77C4739B-5DC7-4C24-8F76-43C96C6DB269}" destId="{CFE3FA8E-0D60-4156-BBD7-3F5F6405555B}" srcOrd="1" destOrd="0" presId="urn:microsoft.com/office/officeart/2005/8/layout/hierarchy6"/>
    <dgm:cxn modelId="{8DA56DA0-61B9-4974-8DB8-7ABD7D511670}" type="presParOf" srcId="{BA6046D6-8DFC-446E-91FF-1468F77E3B3C}" destId="{D4892F2D-8852-4CC2-838A-42B1B60B0589}" srcOrd="2" destOrd="0" presId="urn:microsoft.com/office/officeart/2005/8/layout/hierarchy6"/>
    <dgm:cxn modelId="{FCE72833-41F3-48D1-8BDB-A8A5C93D097B}" type="presParOf" srcId="{BA6046D6-8DFC-446E-91FF-1468F77E3B3C}" destId="{D8647BD0-0EBE-4280-AA23-0345A30ACA05}" srcOrd="3" destOrd="0" presId="urn:microsoft.com/office/officeart/2005/8/layout/hierarchy6"/>
    <dgm:cxn modelId="{E892BBED-B057-491B-BA9C-151D24C8982D}" type="presParOf" srcId="{D8647BD0-0EBE-4280-AA23-0345A30ACA05}" destId="{66D44C7C-011F-4926-86E2-CFE34B341A31}" srcOrd="0" destOrd="0" presId="urn:microsoft.com/office/officeart/2005/8/layout/hierarchy6"/>
    <dgm:cxn modelId="{2EBD6534-205D-4450-9DEC-F68571189056}" type="presParOf" srcId="{D8647BD0-0EBE-4280-AA23-0345A30ACA05}" destId="{2ABD7ACE-CAFF-482B-A57A-0588AE64D66C}" srcOrd="1" destOrd="0" presId="urn:microsoft.com/office/officeart/2005/8/layout/hierarchy6"/>
    <dgm:cxn modelId="{7E09CCDE-4826-422C-B01D-773C6D64FE6C}" type="presParOf" srcId="{BA6046D6-8DFC-446E-91FF-1468F77E3B3C}" destId="{2844148F-FC32-4D1A-BF92-42502E8670BF}" srcOrd="4" destOrd="0" presId="urn:microsoft.com/office/officeart/2005/8/layout/hierarchy6"/>
    <dgm:cxn modelId="{15D33BD9-7944-4232-9710-3892E5F02379}" type="presParOf" srcId="{BA6046D6-8DFC-446E-91FF-1468F77E3B3C}" destId="{F013EB0F-EFB5-425E-928F-05AABFBC7383}" srcOrd="5" destOrd="0" presId="urn:microsoft.com/office/officeart/2005/8/layout/hierarchy6"/>
    <dgm:cxn modelId="{F30A463A-1858-4CCE-9574-D355E23CF2FD}" type="presParOf" srcId="{F013EB0F-EFB5-425E-928F-05AABFBC7383}" destId="{6F850A3B-D7D1-4393-A3FD-AC8B017DCB4A}" srcOrd="0" destOrd="0" presId="urn:microsoft.com/office/officeart/2005/8/layout/hierarchy6"/>
    <dgm:cxn modelId="{223A0CB0-0BE6-4C18-A524-502812D497CE}" type="presParOf" srcId="{F013EB0F-EFB5-425E-928F-05AABFBC7383}" destId="{AC3BF059-8612-4B0E-85B8-5DD4F3FE2110}" srcOrd="1" destOrd="0" presId="urn:microsoft.com/office/officeart/2005/8/layout/hierarchy6"/>
    <dgm:cxn modelId="{95CFF3C7-705D-487C-B892-8DCC805C3D76}" type="presParOf" srcId="{D6780B7A-0782-4BB4-9585-3FDC39BAB503}" destId="{33DD5F90-CDDB-499A-88B8-B1CD3CE042A6}" srcOrd="4" destOrd="0" presId="urn:microsoft.com/office/officeart/2005/8/layout/hierarchy6"/>
    <dgm:cxn modelId="{5D5592C9-CC42-4CF1-BF4F-3AC37360B786}" type="presParOf" srcId="{D6780B7A-0782-4BB4-9585-3FDC39BAB503}" destId="{F33D67AB-7BEF-4758-BF8D-F5B6AE25F91E}" srcOrd="5" destOrd="0" presId="urn:microsoft.com/office/officeart/2005/8/layout/hierarchy6"/>
    <dgm:cxn modelId="{F10F6406-45E9-40FD-A93E-802185143AFD}" type="presParOf" srcId="{F33D67AB-7BEF-4758-BF8D-F5B6AE25F91E}" destId="{E8BC1983-28A6-4B7A-8BB0-BE18C7C71F8A}" srcOrd="0" destOrd="0" presId="urn:microsoft.com/office/officeart/2005/8/layout/hierarchy6"/>
    <dgm:cxn modelId="{501833EF-DF80-4465-9B43-90BEEDB2A94F}" type="presParOf" srcId="{F33D67AB-7BEF-4758-BF8D-F5B6AE25F91E}" destId="{CE1E4090-71A7-4A2E-B3EB-F437333CAFA1}" srcOrd="1" destOrd="0" presId="urn:microsoft.com/office/officeart/2005/8/layout/hierarchy6"/>
    <dgm:cxn modelId="{7FE41AC1-DF65-4828-BC55-75994778CFEE}" type="presParOf" srcId="{CE1E4090-71A7-4A2E-B3EB-F437333CAFA1}" destId="{226A759E-DF6D-4DD4-B8DA-3C39FF006E0A}" srcOrd="0" destOrd="0" presId="urn:microsoft.com/office/officeart/2005/8/layout/hierarchy6"/>
    <dgm:cxn modelId="{D62047E5-EE6A-4421-84AB-B5F8D51F1185}" type="presParOf" srcId="{CE1E4090-71A7-4A2E-B3EB-F437333CAFA1}" destId="{E5449890-1FA5-4780-B9AF-F34BA8FB0398}" srcOrd="1" destOrd="0" presId="urn:microsoft.com/office/officeart/2005/8/layout/hierarchy6"/>
    <dgm:cxn modelId="{B2E9CD61-D3E5-49B5-BF48-38590E5EB4D8}" type="presParOf" srcId="{E5449890-1FA5-4780-B9AF-F34BA8FB0398}" destId="{5529AC26-5C24-4045-9BD3-8D53EF1CC954}" srcOrd="0" destOrd="0" presId="urn:microsoft.com/office/officeart/2005/8/layout/hierarchy6"/>
    <dgm:cxn modelId="{9AAE8D77-2237-47B0-9715-5371376666F7}" type="presParOf" srcId="{E5449890-1FA5-4780-B9AF-F34BA8FB0398}" destId="{1783F602-62BF-499D-9E02-B6BB73ED62A4}" srcOrd="1" destOrd="0" presId="urn:microsoft.com/office/officeart/2005/8/layout/hierarchy6"/>
    <dgm:cxn modelId="{425AEFA0-AEC6-488F-8382-BC5A899BB1A9}" type="presParOf" srcId="{CE1E4090-71A7-4A2E-B3EB-F437333CAFA1}" destId="{93E7FB15-6CBE-489B-A330-6C45C8F11A79}" srcOrd="2" destOrd="0" presId="urn:microsoft.com/office/officeart/2005/8/layout/hierarchy6"/>
    <dgm:cxn modelId="{DB10233C-D16A-4D7E-85E2-A9CB2744C300}" type="presParOf" srcId="{CE1E4090-71A7-4A2E-B3EB-F437333CAFA1}" destId="{B9465E27-011C-4D9A-89CC-7FF06B64FA88}" srcOrd="3" destOrd="0" presId="urn:microsoft.com/office/officeart/2005/8/layout/hierarchy6"/>
    <dgm:cxn modelId="{223FB2B6-03FF-4317-BD22-0C0D67ED7764}" type="presParOf" srcId="{B9465E27-011C-4D9A-89CC-7FF06B64FA88}" destId="{FD6990F6-EE17-45B1-80CD-88769790D250}" srcOrd="0" destOrd="0" presId="urn:microsoft.com/office/officeart/2005/8/layout/hierarchy6"/>
    <dgm:cxn modelId="{C1C3BCCF-727B-4DC2-9D9F-829CDE5FE92D}" type="presParOf" srcId="{B9465E27-011C-4D9A-89CC-7FF06B64FA88}" destId="{9D87E3CB-6C62-48DD-A6CC-D13FD5315E14}" srcOrd="1" destOrd="0" presId="urn:microsoft.com/office/officeart/2005/8/layout/hierarchy6"/>
    <dgm:cxn modelId="{91619E2D-8EF6-45D3-A2F7-056876FB3F61}" type="presParOf" srcId="{CE1E4090-71A7-4A2E-B3EB-F437333CAFA1}" destId="{868BA3EC-1586-4726-93C9-9F377F05906D}" srcOrd="4" destOrd="0" presId="urn:microsoft.com/office/officeart/2005/8/layout/hierarchy6"/>
    <dgm:cxn modelId="{3552CCA8-020B-4DAD-B32E-1815577AED0B}" type="presParOf" srcId="{CE1E4090-71A7-4A2E-B3EB-F437333CAFA1}" destId="{C35EDD94-56AA-49C2-A695-49B1DA0437CB}" srcOrd="5" destOrd="0" presId="urn:microsoft.com/office/officeart/2005/8/layout/hierarchy6"/>
    <dgm:cxn modelId="{D1E6DD83-AA11-44D4-A0D1-2EEA674D6C76}" type="presParOf" srcId="{C35EDD94-56AA-49C2-A695-49B1DA0437CB}" destId="{19E3C91C-3D91-4065-AD9E-8FFF8D484901}" srcOrd="0" destOrd="0" presId="urn:microsoft.com/office/officeart/2005/8/layout/hierarchy6"/>
    <dgm:cxn modelId="{55889F70-1454-4520-ADF2-F0B770B00ACF}" type="presParOf" srcId="{C35EDD94-56AA-49C2-A695-49B1DA0437CB}" destId="{EAB9A710-5707-43AD-AC2A-1810B15B087C}" srcOrd="1" destOrd="0" presId="urn:microsoft.com/office/officeart/2005/8/layout/hierarchy6"/>
    <dgm:cxn modelId="{DB97679A-0F6F-44A4-AD5B-384FFA02EB38}" type="presParOf" srcId="{AEB3476D-99CD-40D4-8270-B6EC581029FC}" destId="{FABD6ED3-EC1F-4569-ABCF-BE36F0BC207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2DE3D5-5544-4C82-B317-BBE674A8F1E8}" type="doc">
      <dgm:prSet loTypeId="urn:microsoft.com/office/officeart/2008/layout/LinedList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2E7957A0-9B9D-4DB7-BD61-A9A0E031818C}">
      <dgm:prSet phldrT="[텍스트]" custT="1"/>
      <dgm:spPr/>
      <dgm:t>
        <a:bodyPr/>
        <a:lstStyle/>
        <a:p>
          <a:pPr latinLnBrk="1"/>
          <a:r>
            <a:rPr lang="ko-KR" altLang="en-US" sz="16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지구과학</a:t>
          </a:r>
          <a:endParaRPr lang="ko-KR" altLang="en-US" sz="16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492F0AA4-D2EF-49A0-861A-045CECFD9A69}" type="parTrans" cxnId="{9E5A20AB-1E8A-48CF-A3EE-93B0C27CB190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ABCE30D-D819-4492-AED4-181C4306450E}" type="sibTrans" cxnId="{9E5A20AB-1E8A-48CF-A3EE-93B0C27CB190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FC75A571-93E4-484E-9DA1-70088FFC4203}">
      <dgm:prSet phldrT="[텍스트]" custT="1"/>
      <dgm:spPr/>
      <dgm:t>
        <a:bodyPr/>
        <a:lstStyle/>
        <a:p>
          <a:pPr latinLnBrk="1"/>
          <a:r>
            <a:rPr lang="ko-KR" altLang="en-US" sz="14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소개</a:t>
          </a:r>
          <a:endParaRPr lang="ko-KR" altLang="en-US" sz="14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5BBB4DE3-E294-4F4A-AD0D-97B727BC8A43}" type="parTrans" cxnId="{E01416EF-2A12-45F5-9F10-372F32EC577D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5E923488-2E8F-4052-ADB5-BA4D15B98328}" type="sibTrans" cxnId="{E01416EF-2A12-45F5-9F10-372F32EC577D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6AEBF61F-C8D8-43BA-8D48-50E0DABCF6DE}">
      <dgm:prSet phldrT="[텍스트]" custT="1"/>
      <dgm:spPr/>
      <dgm:t>
        <a:bodyPr/>
        <a:lstStyle/>
        <a:p>
          <a:pPr latinLnBrk="1"/>
          <a:r>
            <a:rPr lang="ko-KR" altLang="en-US" sz="14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빅뱅</a:t>
          </a:r>
          <a:endParaRPr lang="ko-KR" altLang="en-US" sz="14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015370C3-AA3F-4113-AF7D-29C5FC318E03}" type="parTrans" cxnId="{E0A058B4-2D8D-434F-8C28-57BD4F062E7F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E2466495-CC6F-4F49-9A9B-CB2364B6BDC7}" type="sibTrans" cxnId="{E0A058B4-2D8D-434F-8C28-57BD4F062E7F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875BF0FC-F40F-480E-91B2-F3EA3F0AAF5D}">
      <dgm:prSet phldrT="[텍스트]" custT="1"/>
      <dgm:spPr/>
      <dgm:t>
        <a:bodyPr/>
        <a:lstStyle/>
        <a:p>
          <a:pPr latinLnBrk="1"/>
          <a:r>
            <a:rPr lang="ko-KR" altLang="en-US" sz="14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에너지</a:t>
          </a:r>
          <a:endParaRPr lang="ko-KR" altLang="en-US" sz="14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4E0A96A-5193-4704-8BD0-456BA8BFFEAB}" type="parTrans" cxnId="{96B1BE4A-EE22-4F18-BF41-50228E08421F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3E015BCD-8C3F-4D85-BA5F-DE79DB6B457C}" type="sibTrans" cxnId="{96B1BE4A-EE22-4F18-BF41-50228E08421F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3166A28-162E-40D3-BC4D-E0793D32FFFE}" type="asst">
      <dgm:prSet custT="1"/>
      <dgm:spPr/>
      <dgm:t>
        <a:bodyPr/>
        <a:lstStyle/>
        <a:p>
          <a:pPr latinLnBrk="1"/>
          <a:r>
            <a:rPr lang="ko-KR" altLang="en-US" sz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종류</a:t>
          </a:r>
          <a:endParaRPr lang="ko-KR" altLang="en-US" sz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F4CDF387-CE4B-4E88-AE82-B0A95F25ADEA}" type="parTrans" cxnId="{3CFB4A12-16F2-44C1-9CB7-E3F5EBB73DA2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3FBD34D8-58D7-4279-AD66-073120A82AAA}" type="sibTrans" cxnId="{3CFB4A12-16F2-44C1-9CB7-E3F5EBB73DA2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5CB24C65-6E2B-4BD0-9FE9-DD9F15FE3B69}">
      <dgm:prSet custT="1"/>
      <dgm:spPr/>
      <dgm:t>
        <a:bodyPr/>
        <a:lstStyle/>
        <a:p>
          <a:pPr latinLnBrk="1"/>
          <a:r>
            <a:rPr lang="ko-KR" altLang="en-US" sz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지구</a:t>
          </a:r>
          <a:endParaRPr lang="ko-KR" altLang="en-US" sz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70DA9086-5EF5-48B5-AE11-C923CE6ADC2F}" type="parTrans" cxnId="{49DADAB9-A340-4197-B023-157EA78BC46B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CE232F05-8142-4C85-A08F-15AF36DB328C}" type="sibTrans" cxnId="{49DADAB9-A340-4197-B023-157EA78BC46B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A7DBF393-845F-4C48-A840-0CAE03F4AA4D}">
      <dgm:prSet custT="1"/>
      <dgm:spPr/>
      <dgm:t>
        <a:bodyPr/>
        <a:lstStyle/>
        <a:p>
          <a:pPr latinLnBrk="1"/>
          <a:r>
            <a:rPr lang="ko-KR" altLang="en-US" sz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우주론</a:t>
          </a:r>
          <a:endParaRPr lang="ko-KR" altLang="en-US" sz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E20516E2-21CD-48D4-B328-0F9D981A5AC4}" type="parTrans" cxnId="{0206B6CE-E124-4A93-B434-68841AD5B84E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8E8E5A39-A14B-45E0-99AB-FC0EC9AD6444}" type="sibTrans" cxnId="{0206B6CE-E124-4A93-B434-68841AD5B84E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05D946DE-C197-45D5-9CFB-B39E29E6B99F}">
      <dgm:prSet custT="1"/>
      <dgm:spPr/>
      <dgm:t>
        <a:bodyPr/>
        <a:lstStyle/>
        <a:p>
          <a:pPr latinLnBrk="1"/>
          <a:r>
            <a:rPr lang="ko-KR" altLang="en-US" sz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물</a:t>
          </a:r>
          <a:endParaRPr lang="ko-KR" altLang="en-US" sz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D93C2A0-9804-4AF7-B66A-23BD1E889929}" type="parTrans" cxnId="{FD3B5D50-0ADA-47B1-B351-41E030850031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48F65D5A-EF11-4BC0-B9EB-D8B8760D994C}" type="sibTrans" cxnId="{FD3B5D50-0ADA-47B1-B351-41E030850031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880B1135-DE44-4C7A-8C03-5DB94752E30E}">
      <dgm:prSet custT="1"/>
      <dgm:spPr/>
      <dgm:t>
        <a:bodyPr/>
        <a:lstStyle/>
        <a:p>
          <a:pPr latinLnBrk="1"/>
          <a:r>
            <a:rPr lang="ko-KR" altLang="en-US" sz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구조</a:t>
          </a:r>
          <a:endParaRPr lang="ko-KR" altLang="en-US" sz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C3775CC6-C232-4BED-949A-1DB438B5AE87}" type="parTrans" cxnId="{A7B83107-5C4D-493B-82E0-5015996CA4AD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BE109A01-3641-4926-8CCD-62C1DF6253A0}" type="sibTrans" cxnId="{A7B83107-5C4D-493B-82E0-5015996CA4AD}">
      <dgm:prSet/>
      <dgm:spPr/>
      <dgm:t>
        <a:bodyPr/>
        <a:lstStyle/>
        <a:p>
          <a:pPr latinLnBrk="1"/>
          <a:endParaRPr lang="ko-KR" altLang="en-US" sz="100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AB997EC2-89B5-4A2F-BD9C-C7E7152C71CA}">
      <dgm:prSet custT="1"/>
      <dgm:spPr/>
      <dgm:t>
        <a:bodyPr/>
        <a:lstStyle/>
        <a:p>
          <a:pPr latinLnBrk="1"/>
          <a:r>
            <a:rPr lang="ko-KR" altLang="en-US" sz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전환</a:t>
          </a:r>
          <a:endParaRPr lang="ko-KR" altLang="en-US" sz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4B101DB2-933A-4484-9A9D-E618FF1F700D}" type="parTrans" cxnId="{C80C5357-875F-4254-917F-73D09F75487A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945EBD65-DC33-4DE0-803A-4A864F0F327D}" type="sibTrans" cxnId="{C80C5357-875F-4254-917F-73D09F75487A}">
      <dgm:prSet/>
      <dgm:spPr/>
      <dgm:t>
        <a:bodyPr/>
        <a:lstStyle/>
        <a:p>
          <a:pPr latinLnBrk="1"/>
          <a:endParaRPr lang="ko-KR" altLang="en-US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95C6CCA2-0F4A-4406-A20F-3FA5E99992F8}">
      <dgm:prSet custT="1"/>
      <dgm:spPr/>
      <dgm:t>
        <a:bodyPr/>
        <a:lstStyle/>
        <a:p>
          <a:pPr latinLnBrk="1"/>
          <a:r>
            <a:rPr lang="ko-KR" altLang="en-US" sz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이론</a:t>
          </a:r>
          <a:endParaRPr lang="ko-KR" altLang="en-US" sz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EB510894-4D56-4FDD-BC41-56C6E97141C1}" type="parTrans" cxnId="{403916C0-4F67-4BB0-BB95-B595289E5EA7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DA1589E0-1770-4201-9848-BF172AB6F7B8}" type="sibTrans" cxnId="{403916C0-4F67-4BB0-BB95-B595289E5EA7}">
      <dgm:prSet/>
      <dgm:spPr/>
      <dgm:t>
        <a:bodyPr/>
        <a:lstStyle/>
        <a:p>
          <a:pPr latinLnBrk="1"/>
          <a:endParaRPr lang="ko-KR" altLang="en-US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B311E707-65C1-4139-976C-90EEBC26D657}">
      <dgm:prSet custT="1"/>
      <dgm:spPr/>
      <dgm:t>
        <a:bodyPr/>
        <a:lstStyle/>
        <a:p>
          <a:pPr latinLnBrk="1"/>
          <a:r>
            <a:rPr lang="ko-KR" altLang="en-US" sz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정상</a:t>
          </a:r>
          <a:r>
            <a:rPr lang="en-US" altLang="ko-KR" sz="1200" smtClean="0">
              <a:latin typeface="빙그레체" panose="02030503000000000000" pitchFamily="18" charset="-127"/>
              <a:ea typeface="빙그레체" panose="02030503000000000000" pitchFamily="18" charset="-127"/>
            </a:rPr>
            <a:t>, </a:t>
          </a:r>
          <a:r>
            <a:rPr lang="ko-KR" altLang="en-US" sz="1200" smtClean="0">
              <a:latin typeface="빙그레체" panose="02030503000000000000" pitchFamily="18" charset="-127"/>
              <a:ea typeface="빙그레체" panose="02030503000000000000" pitchFamily="18" charset="-127"/>
            </a:rPr>
            <a:t>빅뱅</a:t>
          </a:r>
          <a:endParaRPr lang="ko-KR" altLang="en-US" sz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7DBE2C85-227B-4499-A216-845675DD5CCD}" type="parTrans" cxnId="{C5046A0A-8E3B-4137-A904-77250991CBF5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E373994C-AB21-463E-9901-9729269ACB70}" type="sibTrans" cxnId="{C5046A0A-8E3B-4137-A904-77250991CBF5}">
      <dgm:prSet/>
      <dgm:spPr/>
      <dgm:t>
        <a:bodyPr/>
        <a:lstStyle/>
        <a:p>
          <a:pPr latinLnBrk="1"/>
          <a:endParaRPr lang="ko-KR" altLang="en-US"/>
        </a:p>
      </dgm:t>
    </dgm:pt>
    <dgm:pt modelId="{3D3706D1-9DC4-41D9-8662-E937919C8A5B}" type="asst">
      <dgm:prSet custT="1"/>
      <dgm:spPr/>
      <dgm:t>
        <a:bodyPr/>
        <a:lstStyle/>
        <a:p>
          <a:pPr latinLnBrk="1"/>
          <a:r>
            <a:rPr lang="ko-KR" altLang="en-US" sz="1200" smtClean="0">
              <a:latin typeface="빙그레체" panose="02030503000000000000" pitchFamily="18" charset="-127"/>
              <a:ea typeface="빙그레체" panose="02030503000000000000" pitchFamily="18" charset="-127"/>
            </a:rPr>
            <a:t>보존</a:t>
          </a:r>
          <a:endParaRPr lang="ko-KR" altLang="en-US" sz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gm:t>
    </dgm:pt>
    <dgm:pt modelId="{83C6A927-2D68-462C-9A9A-A44D99C69D31}" type="parTrans" cxnId="{7F2DAAC4-BACB-46EC-9695-58121C02A5F6}">
      <dgm:prSet/>
      <dgm:spPr/>
      <dgm:t>
        <a:bodyPr/>
        <a:lstStyle/>
        <a:p>
          <a:pPr latinLnBrk="1"/>
          <a:endParaRPr lang="ko-KR" altLang="en-US" sz="800">
            <a:solidFill>
              <a:schemeClr val="tx1"/>
            </a:solidFill>
            <a:latin typeface="+mn-ea"/>
            <a:ea typeface="+mn-ea"/>
          </a:endParaRPr>
        </a:p>
      </dgm:t>
    </dgm:pt>
    <dgm:pt modelId="{54F93909-1BC1-4FE9-9387-33E9627214E6}" type="sibTrans" cxnId="{7F2DAAC4-BACB-46EC-9695-58121C02A5F6}">
      <dgm:prSet/>
      <dgm:spPr/>
      <dgm:t>
        <a:bodyPr/>
        <a:lstStyle/>
        <a:p>
          <a:pPr latinLnBrk="1"/>
          <a:endParaRPr lang="ko-KR" altLang="en-US"/>
        </a:p>
      </dgm:t>
    </dgm:pt>
    <dgm:pt modelId="{0219315E-EBE9-468F-A5C0-111D07272E2C}" type="pres">
      <dgm:prSet presAssocID="{532DE3D5-5544-4C82-B317-BBE674A8F1E8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6106463-BACD-4633-8B52-CBEC90697551}" type="pres">
      <dgm:prSet presAssocID="{2E7957A0-9B9D-4DB7-BD61-A9A0E031818C}" presName="thickLine" presStyleLbl="alignNode1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E1AC5610-BCFC-405D-9A3B-D14C4E56C8DD}" type="pres">
      <dgm:prSet presAssocID="{2E7957A0-9B9D-4DB7-BD61-A9A0E031818C}" presName="horz1" presStyleCnt="0"/>
      <dgm:spPr/>
      <dgm:t>
        <a:bodyPr/>
        <a:lstStyle/>
        <a:p>
          <a:pPr latinLnBrk="1"/>
          <a:endParaRPr lang="ko-KR" altLang="en-US"/>
        </a:p>
      </dgm:t>
    </dgm:pt>
    <dgm:pt modelId="{7DD55C04-7DBB-4B7B-B84E-72AA7B3C836F}" type="pres">
      <dgm:prSet presAssocID="{2E7957A0-9B9D-4DB7-BD61-A9A0E031818C}" presName="tx1" presStyleLbl="revTx" presStyleIdx="0" presStyleCnt="13" custScaleX="170246"/>
      <dgm:spPr/>
      <dgm:t>
        <a:bodyPr/>
        <a:lstStyle/>
        <a:p>
          <a:pPr latinLnBrk="1"/>
          <a:endParaRPr lang="ko-KR" altLang="en-US"/>
        </a:p>
      </dgm:t>
    </dgm:pt>
    <dgm:pt modelId="{0815A18D-919E-444B-9E37-A3D0A7BA4BE2}" type="pres">
      <dgm:prSet presAssocID="{2E7957A0-9B9D-4DB7-BD61-A9A0E031818C}" presName="vert1" presStyleCnt="0"/>
      <dgm:spPr/>
      <dgm:t>
        <a:bodyPr/>
        <a:lstStyle/>
        <a:p>
          <a:pPr latinLnBrk="1"/>
          <a:endParaRPr lang="ko-KR" altLang="en-US"/>
        </a:p>
      </dgm:t>
    </dgm:pt>
    <dgm:pt modelId="{3F8A635C-0E5D-4222-A5A2-D951D8BFCCEF}" type="pres">
      <dgm:prSet presAssocID="{FC75A571-93E4-484E-9DA1-70088FFC4203}" presName="vertSpace2a" presStyleCnt="0"/>
      <dgm:spPr/>
      <dgm:t>
        <a:bodyPr/>
        <a:lstStyle/>
        <a:p>
          <a:pPr latinLnBrk="1"/>
          <a:endParaRPr lang="ko-KR" altLang="en-US"/>
        </a:p>
      </dgm:t>
    </dgm:pt>
    <dgm:pt modelId="{564E59C9-3474-400E-A02F-3E3539DF946C}" type="pres">
      <dgm:prSet presAssocID="{FC75A571-93E4-484E-9DA1-70088FFC4203}" presName="horz2" presStyleCnt="0"/>
      <dgm:spPr/>
      <dgm:t>
        <a:bodyPr/>
        <a:lstStyle/>
        <a:p>
          <a:pPr latinLnBrk="1"/>
          <a:endParaRPr lang="ko-KR" altLang="en-US"/>
        </a:p>
      </dgm:t>
    </dgm:pt>
    <dgm:pt modelId="{7C6EA4FB-8A7C-499D-A811-7A1B5D84023C}" type="pres">
      <dgm:prSet presAssocID="{FC75A571-93E4-484E-9DA1-70088FFC4203}" presName="horzSpace2" presStyleCnt="0"/>
      <dgm:spPr/>
      <dgm:t>
        <a:bodyPr/>
        <a:lstStyle/>
        <a:p>
          <a:pPr latinLnBrk="1"/>
          <a:endParaRPr lang="ko-KR" altLang="en-US"/>
        </a:p>
      </dgm:t>
    </dgm:pt>
    <dgm:pt modelId="{6417D7B0-8D49-4F13-824D-C62A33C32789}" type="pres">
      <dgm:prSet presAssocID="{FC75A571-93E4-484E-9DA1-70088FFC4203}" presName="tx2" presStyleLbl="revTx" presStyleIdx="1" presStyleCnt="13" custScaleX="91996"/>
      <dgm:spPr/>
      <dgm:t>
        <a:bodyPr/>
        <a:lstStyle/>
        <a:p>
          <a:pPr latinLnBrk="1"/>
          <a:endParaRPr lang="ko-KR" altLang="en-US"/>
        </a:p>
      </dgm:t>
    </dgm:pt>
    <dgm:pt modelId="{689BBF34-4FD2-47E5-9656-87744EB52A74}" type="pres">
      <dgm:prSet presAssocID="{FC75A571-93E4-484E-9DA1-70088FFC4203}" presName="vert2" presStyleCnt="0"/>
      <dgm:spPr/>
      <dgm:t>
        <a:bodyPr/>
        <a:lstStyle/>
        <a:p>
          <a:pPr latinLnBrk="1"/>
          <a:endParaRPr lang="ko-KR" altLang="en-US"/>
        </a:p>
      </dgm:t>
    </dgm:pt>
    <dgm:pt modelId="{DDC49DAB-F6CC-4964-83E4-7D61F8F3DAF4}" type="pres">
      <dgm:prSet presAssocID="{5CB24C65-6E2B-4BD0-9FE9-DD9F15FE3B69}" presName="horz3" presStyleCnt="0"/>
      <dgm:spPr/>
      <dgm:t>
        <a:bodyPr/>
        <a:lstStyle/>
        <a:p>
          <a:pPr latinLnBrk="1"/>
          <a:endParaRPr lang="ko-KR" altLang="en-US"/>
        </a:p>
      </dgm:t>
    </dgm:pt>
    <dgm:pt modelId="{E94195E1-2F5F-4144-A39E-CAAA92D1CADC}" type="pres">
      <dgm:prSet presAssocID="{5CB24C65-6E2B-4BD0-9FE9-DD9F15FE3B69}" presName="horzSpace3" presStyleCnt="0"/>
      <dgm:spPr/>
      <dgm:t>
        <a:bodyPr/>
        <a:lstStyle/>
        <a:p>
          <a:pPr latinLnBrk="1"/>
          <a:endParaRPr lang="ko-KR" altLang="en-US"/>
        </a:p>
      </dgm:t>
    </dgm:pt>
    <dgm:pt modelId="{DBDEB883-1B0C-4917-B45A-4177C218E719}" type="pres">
      <dgm:prSet presAssocID="{5CB24C65-6E2B-4BD0-9FE9-DD9F15FE3B69}" presName="tx3" presStyleLbl="revTx" presStyleIdx="2" presStyleCnt="13"/>
      <dgm:spPr/>
      <dgm:t>
        <a:bodyPr/>
        <a:lstStyle/>
        <a:p>
          <a:pPr latinLnBrk="1"/>
          <a:endParaRPr lang="ko-KR" altLang="en-US"/>
        </a:p>
      </dgm:t>
    </dgm:pt>
    <dgm:pt modelId="{BB2FB75D-ABAD-43B6-91A8-653FF1F5103A}" type="pres">
      <dgm:prSet presAssocID="{5CB24C65-6E2B-4BD0-9FE9-DD9F15FE3B69}" presName="vert3" presStyleCnt="0"/>
      <dgm:spPr/>
      <dgm:t>
        <a:bodyPr/>
        <a:lstStyle/>
        <a:p>
          <a:pPr latinLnBrk="1"/>
          <a:endParaRPr lang="ko-KR" altLang="en-US"/>
        </a:p>
      </dgm:t>
    </dgm:pt>
    <dgm:pt modelId="{FA7AC6B5-9A51-4B99-91B7-E9107E5F11E6}" type="pres">
      <dgm:prSet presAssocID="{CE232F05-8142-4C85-A08F-15AF36DB328C}" presName="thinLine3" presStyleLbl="callout" presStyleIdx="0" presStyleCnt="9"/>
      <dgm:spPr/>
      <dgm:t>
        <a:bodyPr/>
        <a:lstStyle/>
        <a:p>
          <a:pPr latinLnBrk="1"/>
          <a:endParaRPr lang="ko-KR" altLang="en-US"/>
        </a:p>
      </dgm:t>
    </dgm:pt>
    <dgm:pt modelId="{9F18CF7B-B541-415B-8DD3-03C9700E394A}" type="pres">
      <dgm:prSet presAssocID="{05D946DE-C197-45D5-9CFB-B39E29E6B99F}" presName="horz3" presStyleCnt="0"/>
      <dgm:spPr/>
      <dgm:t>
        <a:bodyPr/>
        <a:lstStyle/>
        <a:p>
          <a:pPr latinLnBrk="1"/>
          <a:endParaRPr lang="ko-KR" altLang="en-US"/>
        </a:p>
      </dgm:t>
    </dgm:pt>
    <dgm:pt modelId="{B44DC26E-E14B-4109-9740-A8F9AE453C71}" type="pres">
      <dgm:prSet presAssocID="{05D946DE-C197-45D5-9CFB-B39E29E6B99F}" presName="horzSpace3" presStyleCnt="0"/>
      <dgm:spPr/>
      <dgm:t>
        <a:bodyPr/>
        <a:lstStyle/>
        <a:p>
          <a:pPr latinLnBrk="1"/>
          <a:endParaRPr lang="ko-KR" altLang="en-US"/>
        </a:p>
      </dgm:t>
    </dgm:pt>
    <dgm:pt modelId="{FF8B80A5-B3B9-40F0-B1CB-C7B70B268659}" type="pres">
      <dgm:prSet presAssocID="{05D946DE-C197-45D5-9CFB-B39E29E6B99F}" presName="tx3" presStyleLbl="revTx" presStyleIdx="3" presStyleCnt="13"/>
      <dgm:spPr/>
      <dgm:t>
        <a:bodyPr/>
        <a:lstStyle/>
        <a:p>
          <a:pPr latinLnBrk="1"/>
          <a:endParaRPr lang="ko-KR" altLang="en-US"/>
        </a:p>
      </dgm:t>
    </dgm:pt>
    <dgm:pt modelId="{8A0EBC51-1648-494F-BC09-2CBB5D7BA60C}" type="pres">
      <dgm:prSet presAssocID="{05D946DE-C197-45D5-9CFB-B39E29E6B99F}" presName="vert3" presStyleCnt="0"/>
      <dgm:spPr/>
      <dgm:t>
        <a:bodyPr/>
        <a:lstStyle/>
        <a:p>
          <a:pPr latinLnBrk="1"/>
          <a:endParaRPr lang="ko-KR" altLang="en-US"/>
        </a:p>
      </dgm:t>
    </dgm:pt>
    <dgm:pt modelId="{A59243D9-DE98-4AD4-9586-580C892B33A4}" type="pres">
      <dgm:prSet presAssocID="{48F65D5A-EF11-4BC0-B9EB-D8B8760D994C}" presName="thinLine3" presStyleLbl="callout" presStyleIdx="1" presStyleCnt="9"/>
      <dgm:spPr/>
      <dgm:t>
        <a:bodyPr/>
        <a:lstStyle/>
        <a:p>
          <a:pPr latinLnBrk="1"/>
          <a:endParaRPr lang="ko-KR" altLang="en-US"/>
        </a:p>
      </dgm:t>
    </dgm:pt>
    <dgm:pt modelId="{F52E9FA1-7340-47D0-BFA8-E03A74E3CABD}" type="pres">
      <dgm:prSet presAssocID="{880B1135-DE44-4C7A-8C03-5DB94752E30E}" presName="horz3" presStyleCnt="0"/>
      <dgm:spPr/>
      <dgm:t>
        <a:bodyPr/>
        <a:lstStyle/>
        <a:p>
          <a:pPr latinLnBrk="1"/>
          <a:endParaRPr lang="ko-KR" altLang="en-US"/>
        </a:p>
      </dgm:t>
    </dgm:pt>
    <dgm:pt modelId="{09791AC0-8CA2-4646-BD10-5452F3DD307C}" type="pres">
      <dgm:prSet presAssocID="{880B1135-DE44-4C7A-8C03-5DB94752E30E}" presName="horzSpace3" presStyleCnt="0"/>
      <dgm:spPr/>
      <dgm:t>
        <a:bodyPr/>
        <a:lstStyle/>
        <a:p>
          <a:pPr latinLnBrk="1"/>
          <a:endParaRPr lang="ko-KR" altLang="en-US"/>
        </a:p>
      </dgm:t>
    </dgm:pt>
    <dgm:pt modelId="{53001983-58D9-415C-93A9-307868AE0651}" type="pres">
      <dgm:prSet presAssocID="{880B1135-DE44-4C7A-8C03-5DB94752E30E}" presName="tx3" presStyleLbl="revTx" presStyleIdx="4" presStyleCnt="13"/>
      <dgm:spPr/>
      <dgm:t>
        <a:bodyPr/>
        <a:lstStyle/>
        <a:p>
          <a:pPr latinLnBrk="1"/>
          <a:endParaRPr lang="ko-KR" altLang="en-US"/>
        </a:p>
      </dgm:t>
    </dgm:pt>
    <dgm:pt modelId="{5EE73777-4140-4A74-83BF-17D6AE0C617A}" type="pres">
      <dgm:prSet presAssocID="{880B1135-DE44-4C7A-8C03-5DB94752E30E}" presName="vert3" presStyleCnt="0"/>
      <dgm:spPr/>
      <dgm:t>
        <a:bodyPr/>
        <a:lstStyle/>
        <a:p>
          <a:pPr latinLnBrk="1"/>
          <a:endParaRPr lang="ko-KR" altLang="en-US"/>
        </a:p>
      </dgm:t>
    </dgm:pt>
    <dgm:pt modelId="{58904BE8-E450-4AE0-BB21-1AAF0D269BF3}" type="pres">
      <dgm:prSet presAssocID="{FC75A571-93E4-484E-9DA1-70088FFC4203}" presName="thinLine2b" presStyleLbl="callout" presStyleIdx="2" presStyleCnt="9"/>
      <dgm:spPr/>
      <dgm:t>
        <a:bodyPr/>
        <a:lstStyle/>
        <a:p>
          <a:pPr latinLnBrk="1"/>
          <a:endParaRPr lang="ko-KR" altLang="en-US"/>
        </a:p>
      </dgm:t>
    </dgm:pt>
    <dgm:pt modelId="{D751EA89-B8B7-46D2-9CA4-399345A6D5AD}" type="pres">
      <dgm:prSet presAssocID="{FC75A571-93E4-484E-9DA1-70088FFC4203}" presName="vertSpace2b" presStyleCnt="0"/>
      <dgm:spPr/>
      <dgm:t>
        <a:bodyPr/>
        <a:lstStyle/>
        <a:p>
          <a:pPr latinLnBrk="1"/>
          <a:endParaRPr lang="ko-KR" altLang="en-US"/>
        </a:p>
      </dgm:t>
    </dgm:pt>
    <dgm:pt modelId="{FC526434-1C8B-4426-84D6-D06C6F4BCE0E}" type="pres">
      <dgm:prSet presAssocID="{6AEBF61F-C8D8-43BA-8D48-50E0DABCF6DE}" presName="horz2" presStyleCnt="0"/>
      <dgm:spPr/>
      <dgm:t>
        <a:bodyPr/>
        <a:lstStyle/>
        <a:p>
          <a:pPr latinLnBrk="1"/>
          <a:endParaRPr lang="ko-KR" altLang="en-US"/>
        </a:p>
      </dgm:t>
    </dgm:pt>
    <dgm:pt modelId="{6CD1DBE7-7AB0-4012-9B9C-7C9CF6E5344F}" type="pres">
      <dgm:prSet presAssocID="{6AEBF61F-C8D8-43BA-8D48-50E0DABCF6DE}" presName="horzSpace2" presStyleCnt="0"/>
      <dgm:spPr/>
      <dgm:t>
        <a:bodyPr/>
        <a:lstStyle/>
        <a:p>
          <a:pPr latinLnBrk="1"/>
          <a:endParaRPr lang="ko-KR" altLang="en-US"/>
        </a:p>
      </dgm:t>
    </dgm:pt>
    <dgm:pt modelId="{7A0ED833-1B6D-4C4E-B175-95ACEF673D0A}" type="pres">
      <dgm:prSet presAssocID="{6AEBF61F-C8D8-43BA-8D48-50E0DABCF6DE}" presName="tx2" presStyleLbl="revTx" presStyleIdx="5" presStyleCnt="13" custScaleX="91996"/>
      <dgm:spPr/>
      <dgm:t>
        <a:bodyPr/>
        <a:lstStyle/>
        <a:p>
          <a:pPr latinLnBrk="1"/>
          <a:endParaRPr lang="ko-KR" altLang="en-US"/>
        </a:p>
      </dgm:t>
    </dgm:pt>
    <dgm:pt modelId="{997E1EC2-E3FB-4B0C-B08A-C70E4E8E30E5}" type="pres">
      <dgm:prSet presAssocID="{6AEBF61F-C8D8-43BA-8D48-50E0DABCF6DE}" presName="vert2" presStyleCnt="0"/>
      <dgm:spPr/>
      <dgm:t>
        <a:bodyPr/>
        <a:lstStyle/>
        <a:p>
          <a:pPr latinLnBrk="1"/>
          <a:endParaRPr lang="ko-KR" altLang="en-US"/>
        </a:p>
      </dgm:t>
    </dgm:pt>
    <dgm:pt modelId="{3DBBA872-2CC5-48AA-86E3-604E5D9FA6D6}" type="pres">
      <dgm:prSet presAssocID="{A7DBF393-845F-4C48-A840-0CAE03F4AA4D}" presName="horz3" presStyleCnt="0"/>
      <dgm:spPr/>
      <dgm:t>
        <a:bodyPr/>
        <a:lstStyle/>
        <a:p>
          <a:pPr latinLnBrk="1"/>
          <a:endParaRPr lang="ko-KR" altLang="en-US"/>
        </a:p>
      </dgm:t>
    </dgm:pt>
    <dgm:pt modelId="{EB2011FF-7CB2-43ED-B94B-4D457ECE792D}" type="pres">
      <dgm:prSet presAssocID="{A7DBF393-845F-4C48-A840-0CAE03F4AA4D}" presName="horzSpace3" presStyleCnt="0"/>
      <dgm:spPr/>
      <dgm:t>
        <a:bodyPr/>
        <a:lstStyle/>
        <a:p>
          <a:pPr latinLnBrk="1"/>
          <a:endParaRPr lang="ko-KR" altLang="en-US"/>
        </a:p>
      </dgm:t>
    </dgm:pt>
    <dgm:pt modelId="{AF44C4C2-E60D-4945-A192-F3C91819D9C5}" type="pres">
      <dgm:prSet presAssocID="{A7DBF393-845F-4C48-A840-0CAE03F4AA4D}" presName="tx3" presStyleLbl="revTx" presStyleIdx="6" presStyleCnt="13"/>
      <dgm:spPr/>
      <dgm:t>
        <a:bodyPr/>
        <a:lstStyle/>
        <a:p>
          <a:pPr latinLnBrk="1"/>
          <a:endParaRPr lang="ko-KR" altLang="en-US"/>
        </a:p>
      </dgm:t>
    </dgm:pt>
    <dgm:pt modelId="{6B87FE61-8966-47C5-9B45-797498E311D1}" type="pres">
      <dgm:prSet presAssocID="{A7DBF393-845F-4C48-A840-0CAE03F4AA4D}" presName="vert3" presStyleCnt="0"/>
      <dgm:spPr/>
      <dgm:t>
        <a:bodyPr/>
        <a:lstStyle/>
        <a:p>
          <a:pPr latinLnBrk="1"/>
          <a:endParaRPr lang="ko-KR" altLang="en-US"/>
        </a:p>
      </dgm:t>
    </dgm:pt>
    <dgm:pt modelId="{A7D571F4-24BC-4823-8D55-A8817579D443}" type="pres">
      <dgm:prSet presAssocID="{8E8E5A39-A14B-45E0-99AB-FC0EC9AD6444}" presName="thinLine3" presStyleLbl="callout" presStyleIdx="3" presStyleCnt="9"/>
      <dgm:spPr/>
      <dgm:t>
        <a:bodyPr/>
        <a:lstStyle/>
        <a:p>
          <a:pPr latinLnBrk="1"/>
          <a:endParaRPr lang="ko-KR" altLang="en-US"/>
        </a:p>
      </dgm:t>
    </dgm:pt>
    <dgm:pt modelId="{E42CCAF5-7211-4E13-895C-37489CA6E416}" type="pres">
      <dgm:prSet presAssocID="{95C6CCA2-0F4A-4406-A20F-3FA5E99992F8}" presName="horz3" presStyleCnt="0"/>
      <dgm:spPr/>
      <dgm:t>
        <a:bodyPr/>
        <a:lstStyle/>
        <a:p>
          <a:pPr latinLnBrk="1"/>
          <a:endParaRPr lang="ko-KR" altLang="en-US"/>
        </a:p>
      </dgm:t>
    </dgm:pt>
    <dgm:pt modelId="{6107F2DE-CBE5-4D12-96D5-604D96361785}" type="pres">
      <dgm:prSet presAssocID="{95C6CCA2-0F4A-4406-A20F-3FA5E99992F8}" presName="horzSpace3" presStyleCnt="0"/>
      <dgm:spPr/>
      <dgm:t>
        <a:bodyPr/>
        <a:lstStyle/>
        <a:p>
          <a:pPr latinLnBrk="1"/>
          <a:endParaRPr lang="ko-KR" altLang="en-US"/>
        </a:p>
      </dgm:t>
    </dgm:pt>
    <dgm:pt modelId="{01CEAD5B-B37E-4D1E-958B-4101B2A73BBB}" type="pres">
      <dgm:prSet presAssocID="{95C6CCA2-0F4A-4406-A20F-3FA5E99992F8}" presName="tx3" presStyleLbl="revTx" presStyleIdx="7" presStyleCnt="13"/>
      <dgm:spPr/>
      <dgm:t>
        <a:bodyPr/>
        <a:lstStyle/>
        <a:p>
          <a:pPr latinLnBrk="1"/>
          <a:endParaRPr lang="ko-KR" altLang="en-US"/>
        </a:p>
      </dgm:t>
    </dgm:pt>
    <dgm:pt modelId="{F0205300-C3D7-41AD-B2F1-C8DBBF964AE7}" type="pres">
      <dgm:prSet presAssocID="{95C6CCA2-0F4A-4406-A20F-3FA5E99992F8}" presName="vert3" presStyleCnt="0"/>
      <dgm:spPr/>
      <dgm:t>
        <a:bodyPr/>
        <a:lstStyle/>
        <a:p>
          <a:pPr latinLnBrk="1"/>
          <a:endParaRPr lang="ko-KR" altLang="en-US"/>
        </a:p>
      </dgm:t>
    </dgm:pt>
    <dgm:pt modelId="{A6823CCE-C555-4D4C-A0BC-D6A9CE293664}" type="pres">
      <dgm:prSet presAssocID="{DA1589E0-1770-4201-9848-BF172AB6F7B8}" presName="thinLine3" presStyleLbl="callout" presStyleIdx="4" presStyleCnt="9"/>
      <dgm:spPr/>
      <dgm:t>
        <a:bodyPr/>
        <a:lstStyle/>
        <a:p>
          <a:pPr latinLnBrk="1"/>
          <a:endParaRPr lang="ko-KR" altLang="en-US"/>
        </a:p>
      </dgm:t>
    </dgm:pt>
    <dgm:pt modelId="{BC7BD719-F6D9-4EA5-ADE2-0AA8742DF3B1}" type="pres">
      <dgm:prSet presAssocID="{B311E707-65C1-4139-976C-90EEBC26D657}" presName="horz3" presStyleCnt="0"/>
      <dgm:spPr/>
      <dgm:t>
        <a:bodyPr/>
        <a:lstStyle/>
        <a:p>
          <a:pPr latinLnBrk="1"/>
          <a:endParaRPr lang="ko-KR" altLang="en-US"/>
        </a:p>
      </dgm:t>
    </dgm:pt>
    <dgm:pt modelId="{DDF38BCB-DA93-4D87-BB50-D21A9461A3C7}" type="pres">
      <dgm:prSet presAssocID="{B311E707-65C1-4139-976C-90EEBC26D657}" presName="horzSpace3" presStyleCnt="0"/>
      <dgm:spPr/>
      <dgm:t>
        <a:bodyPr/>
        <a:lstStyle/>
        <a:p>
          <a:pPr latinLnBrk="1"/>
          <a:endParaRPr lang="ko-KR" altLang="en-US"/>
        </a:p>
      </dgm:t>
    </dgm:pt>
    <dgm:pt modelId="{C9E111A5-3DC4-4A48-BBC2-4182269B3CF4}" type="pres">
      <dgm:prSet presAssocID="{B311E707-65C1-4139-976C-90EEBC26D657}" presName="tx3" presStyleLbl="revTx" presStyleIdx="8" presStyleCnt="13"/>
      <dgm:spPr/>
      <dgm:t>
        <a:bodyPr/>
        <a:lstStyle/>
        <a:p>
          <a:pPr latinLnBrk="1"/>
          <a:endParaRPr lang="ko-KR" altLang="en-US"/>
        </a:p>
      </dgm:t>
    </dgm:pt>
    <dgm:pt modelId="{FB8BF845-D8D2-4645-A6C7-23B011E3E3F0}" type="pres">
      <dgm:prSet presAssocID="{B311E707-65C1-4139-976C-90EEBC26D657}" presName="vert3" presStyleCnt="0"/>
      <dgm:spPr/>
      <dgm:t>
        <a:bodyPr/>
        <a:lstStyle/>
        <a:p>
          <a:pPr latinLnBrk="1"/>
          <a:endParaRPr lang="ko-KR" altLang="en-US"/>
        </a:p>
      </dgm:t>
    </dgm:pt>
    <dgm:pt modelId="{A9FD98E1-9DA6-4251-B324-4C7B42F540A3}" type="pres">
      <dgm:prSet presAssocID="{6AEBF61F-C8D8-43BA-8D48-50E0DABCF6DE}" presName="thinLine2b" presStyleLbl="callout" presStyleIdx="5" presStyleCnt="9"/>
      <dgm:spPr/>
      <dgm:t>
        <a:bodyPr/>
        <a:lstStyle/>
        <a:p>
          <a:pPr latinLnBrk="1"/>
          <a:endParaRPr lang="ko-KR" altLang="en-US"/>
        </a:p>
      </dgm:t>
    </dgm:pt>
    <dgm:pt modelId="{406792AA-2A0D-4FC0-8D92-FDBC04D7376E}" type="pres">
      <dgm:prSet presAssocID="{6AEBF61F-C8D8-43BA-8D48-50E0DABCF6DE}" presName="vertSpace2b" presStyleCnt="0"/>
      <dgm:spPr/>
      <dgm:t>
        <a:bodyPr/>
        <a:lstStyle/>
        <a:p>
          <a:pPr latinLnBrk="1"/>
          <a:endParaRPr lang="ko-KR" altLang="en-US"/>
        </a:p>
      </dgm:t>
    </dgm:pt>
    <dgm:pt modelId="{67CAB689-5F06-483C-8325-570EF5E3723A}" type="pres">
      <dgm:prSet presAssocID="{875BF0FC-F40F-480E-91B2-F3EA3F0AAF5D}" presName="horz2" presStyleCnt="0"/>
      <dgm:spPr/>
      <dgm:t>
        <a:bodyPr/>
        <a:lstStyle/>
        <a:p>
          <a:pPr latinLnBrk="1"/>
          <a:endParaRPr lang="ko-KR" altLang="en-US"/>
        </a:p>
      </dgm:t>
    </dgm:pt>
    <dgm:pt modelId="{18F0BDCB-8EC2-4A16-A22A-0110297B82B8}" type="pres">
      <dgm:prSet presAssocID="{875BF0FC-F40F-480E-91B2-F3EA3F0AAF5D}" presName="horzSpace2" presStyleCnt="0"/>
      <dgm:spPr/>
      <dgm:t>
        <a:bodyPr/>
        <a:lstStyle/>
        <a:p>
          <a:pPr latinLnBrk="1"/>
          <a:endParaRPr lang="ko-KR" altLang="en-US"/>
        </a:p>
      </dgm:t>
    </dgm:pt>
    <dgm:pt modelId="{8DA8EB85-EF92-4EF6-97B6-B2629F1EF11E}" type="pres">
      <dgm:prSet presAssocID="{875BF0FC-F40F-480E-91B2-F3EA3F0AAF5D}" presName="tx2" presStyleLbl="revTx" presStyleIdx="9" presStyleCnt="13" custScaleX="91996"/>
      <dgm:spPr/>
      <dgm:t>
        <a:bodyPr/>
        <a:lstStyle/>
        <a:p>
          <a:pPr latinLnBrk="1"/>
          <a:endParaRPr lang="ko-KR" altLang="en-US"/>
        </a:p>
      </dgm:t>
    </dgm:pt>
    <dgm:pt modelId="{3F9DEFE6-F276-4C5C-B194-CED305C8BAA1}" type="pres">
      <dgm:prSet presAssocID="{875BF0FC-F40F-480E-91B2-F3EA3F0AAF5D}" presName="vert2" presStyleCnt="0"/>
      <dgm:spPr/>
      <dgm:t>
        <a:bodyPr/>
        <a:lstStyle/>
        <a:p>
          <a:pPr latinLnBrk="1"/>
          <a:endParaRPr lang="ko-KR" altLang="en-US"/>
        </a:p>
      </dgm:t>
    </dgm:pt>
    <dgm:pt modelId="{AC1C1A51-B210-411F-BA73-202E05FA0E79}" type="pres">
      <dgm:prSet presAssocID="{B3166A28-162E-40D3-BC4D-E0793D32FFFE}" presName="horz3" presStyleCnt="0"/>
      <dgm:spPr/>
      <dgm:t>
        <a:bodyPr/>
        <a:lstStyle/>
        <a:p>
          <a:pPr latinLnBrk="1"/>
          <a:endParaRPr lang="ko-KR" altLang="en-US"/>
        </a:p>
      </dgm:t>
    </dgm:pt>
    <dgm:pt modelId="{04112E33-E1B4-48AC-9FB0-A975CD3FE550}" type="pres">
      <dgm:prSet presAssocID="{B3166A28-162E-40D3-BC4D-E0793D32FFFE}" presName="horzSpace3" presStyleCnt="0"/>
      <dgm:spPr/>
      <dgm:t>
        <a:bodyPr/>
        <a:lstStyle/>
        <a:p>
          <a:pPr latinLnBrk="1"/>
          <a:endParaRPr lang="ko-KR" altLang="en-US"/>
        </a:p>
      </dgm:t>
    </dgm:pt>
    <dgm:pt modelId="{1910F467-E707-489A-B4F5-E1825CE79AFD}" type="pres">
      <dgm:prSet presAssocID="{B3166A28-162E-40D3-BC4D-E0793D32FFFE}" presName="tx3" presStyleLbl="revTx" presStyleIdx="10" presStyleCnt="13"/>
      <dgm:spPr/>
      <dgm:t>
        <a:bodyPr/>
        <a:lstStyle/>
        <a:p>
          <a:pPr latinLnBrk="1"/>
          <a:endParaRPr lang="ko-KR" altLang="en-US"/>
        </a:p>
      </dgm:t>
    </dgm:pt>
    <dgm:pt modelId="{7D7CD410-4ACB-46CA-ADAB-F5870F01C4E3}" type="pres">
      <dgm:prSet presAssocID="{B3166A28-162E-40D3-BC4D-E0793D32FFFE}" presName="vert3" presStyleCnt="0"/>
      <dgm:spPr/>
      <dgm:t>
        <a:bodyPr/>
        <a:lstStyle/>
        <a:p>
          <a:pPr latinLnBrk="1"/>
          <a:endParaRPr lang="ko-KR" altLang="en-US"/>
        </a:p>
      </dgm:t>
    </dgm:pt>
    <dgm:pt modelId="{A99EC231-4E9F-419E-82A0-72ACFD2F90D9}" type="pres">
      <dgm:prSet presAssocID="{3FBD34D8-58D7-4279-AD66-073120A82AAA}" presName="thinLine3" presStyleLbl="callout" presStyleIdx="6" presStyleCnt="9"/>
      <dgm:spPr/>
      <dgm:t>
        <a:bodyPr/>
        <a:lstStyle/>
        <a:p>
          <a:pPr latinLnBrk="1"/>
          <a:endParaRPr lang="ko-KR" altLang="en-US"/>
        </a:p>
      </dgm:t>
    </dgm:pt>
    <dgm:pt modelId="{C523F3F5-A8B3-4F3C-80A5-EAB0B1B6036C}" type="pres">
      <dgm:prSet presAssocID="{3D3706D1-9DC4-41D9-8662-E937919C8A5B}" presName="horz3" presStyleCnt="0"/>
      <dgm:spPr/>
      <dgm:t>
        <a:bodyPr/>
        <a:lstStyle/>
        <a:p>
          <a:pPr latinLnBrk="1"/>
          <a:endParaRPr lang="ko-KR" altLang="en-US"/>
        </a:p>
      </dgm:t>
    </dgm:pt>
    <dgm:pt modelId="{B4909D39-ED71-4B85-8961-3BE74A525976}" type="pres">
      <dgm:prSet presAssocID="{3D3706D1-9DC4-41D9-8662-E937919C8A5B}" presName="horzSpace3" presStyleCnt="0"/>
      <dgm:spPr/>
      <dgm:t>
        <a:bodyPr/>
        <a:lstStyle/>
        <a:p>
          <a:pPr latinLnBrk="1"/>
          <a:endParaRPr lang="ko-KR" altLang="en-US"/>
        </a:p>
      </dgm:t>
    </dgm:pt>
    <dgm:pt modelId="{F6CD5DE9-1E35-4920-95DC-E8A178597EF9}" type="pres">
      <dgm:prSet presAssocID="{3D3706D1-9DC4-41D9-8662-E937919C8A5B}" presName="tx3" presStyleLbl="revTx" presStyleIdx="11" presStyleCnt="13"/>
      <dgm:spPr/>
      <dgm:t>
        <a:bodyPr/>
        <a:lstStyle/>
        <a:p>
          <a:pPr latinLnBrk="1"/>
          <a:endParaRPr lang="ko-KR" altLang="en-US"/>
        </a:p>
      </dgm:t>
    </dgm:pt>
    <dgm:pt modelId="{4F817D7F-E4D0-46EA-81A8-1BF20185FB4B}" type="pres">
      <dgm:prSet presAssocID="{3D3706D1-9DC4-41D9-8662-E937919C8A5B}" presName="vert3" presStyleCnt="0"/>
      <dgm:spPr/>
      <dgm:t>
        <a:bodyPr/>
        <a:lstStyle/>
        <a:p>
          <a:pPr latinLnBrk="1"/>
          <a:endParaRPr lang="ko-KR" altLang="en-US"/>
        </a:p>
      </dgm:t>
    </dgm:pt>
    <dgm:pt modelId="{54CC9D62-E894-4338-BD92-39EDE24AB8CE}" type="pres">
      <dgm:prSet presAssocID="{54F93909-1BC1-4FE9-9387-33E9627214E6}" presName="thinLine3" presStyleLbl="callout" presStyleIdx="7" presStyleCnt="9"/>
      <dgm:spPr/>
      <dgm:t>
        <a:bodyPr/>
        <a:lstStyle/>
        <a:p>
          <a:pPr latinLnBrk="1"/>
          <a:endParaRPr lang="ko-KR" altLang="en-US"/>
        </a:p>
      </dgm:t>
    </dgm:pt>
    <dgm:pt modelId="{0C81AF99-69BF-4BAF-9C45-C59D925A6F04}" type="pres">
      <dgm:prSet presAssocID="{AB997EC2-89B5-4A2F-BD9C-C7E7152C71CA}" presName="horz3" presStyleCnt="0"/>
      <dgm:spPr/>
      <dgm:t>
        <a:bodyPr/>
        <a:lstStyle/>
        <a:p>
          <a:pPr latinLnBrk="1"/>
          <a:endParaRPr lang="ko-KR" altLang="en-US"/>
        </a:p>
      </dgm:t>
    </dgm:pt>
    <dgm:pt modelId="{447E09CE-276B-4A00-909E-B48C3662D8FE}" type="pres">
      <dgm:prSet presAssocID="{AB997EC2-89B5-4A2F-BD9C-C7E7152C71CA}" presName="horzSpace3" presStyleCnt="0"/>
      <dgm:spPr/>
      <dgm:t>
        <a:bodyPr/>
        <a:lstStyle/>
        <a:p>
          <a:pPr latinLnBrk="1"/>
          <a:endParaRPr lang="ko-KR" altLang="en-US"/>
        </a:p>
      </dgm:t>
    </dgm:pt>
    <dgm:pt modelId="{78FACA37-CACA-456D-981E-1E318CF7403A}" type="pres">
      <dgm:prSet presAssocID="{AB997EC2-89B5-4A2F-BD9C-C7E7152C71CA}" presName="tx3" presStyleLbl="revTx" presStyleIdx="12" presStyleCnt="13"/>
      <dgm:spPr/>
      <dgm:t>
        <a:bodyPr/>
        <a:lstStyle/>
        <a:p>
          <a:pPr latinLnBrk="1"/>
          <a:endParaRPr lang="ko-KR" altLang="en-US"/>
        </a:p>
      </dgm:t>
    </dgm:pt>
    <dgm:pt modelId="{947E6427-5A03-4602-AEF1-07CC578C8626}" type="pres">
      <dgm:prSet presAssocID="{AB997EC2-89B5-4A2F-BD9C-C7E7152C71CA}" presName="vert3" presStyleCnt="0"/>
      <dgm:spPr/>
      <dgm:t>
        <a:bodyPr/>
        <a:lstStyle/>
        <a:p>
          <a:pPr latinLnBrk="1"/>
          <a:endParaRPr lang="ko-KR" altLang="en-US"/>
        </a:p>
      </dgm:t>
    </dgm:pt>
    <dgm:pt modelId="{B6B72570-0484-4110-B431-E11A36DF7C1E}" type="pres">
      <dgm:prSet presAssocID="{875BF0FC-F40F-480E-91B2-F3EA3F0AAF5D}" presName="thinLine2b" presStyleLbl="callout" presStyleIdx="8" presStyleCnt="9"/>
      <dgm:spPr/>
      <dgm:t>
        <a:bodyPr/>
        <a:lstStyle/>
        <a:p>
          <a:pPr latinLnBrk="1"/>
          <a:endParaRPr lang="ko-KR" altLang="en-US"/>
        </a:p>
      </dgm:t>
    </dgm:pt>
    <dgm:pt modelId="{602F8DA5-89C7-47DB-BA71-FB6CF7F9C42D}" type="pres">
      <dgm:prSet presAssocID="{875BF0FC-F40F-480E-91B2-F3EA3F0AAF5D}" presName="vertSpace2b" presStyleCnt="0"/>
      <dgm:spPr/>
      <dgm:t>
        <a:bodyPr/>
        <a:lstStyle/>
        <a:p>
          <a:pPr latinLnBrk="1"/>
          <a:endParaRPr lang="ko-KR" altLang="en-US"/>
        </a:p>
      </dgm:t>
    </dgm:pt>
  </dgm:ptLst>
  <dgm:cxnLst>
    <dgm:cxn modelId="{C63D84E9-0D57-4709-B634-A20FE092DB4C}" type="presOf" srcId="{AB997EC2-89B5-4A2F-BD9C-C7E7152C71CA}" destId="{78FACA37-CACA-456D-981E-1E318CF7403A}" srcOrd="0" destOrd="0" presId="urn:microsoft.com/office/officeart/2008/layout/LinedList"/>
    <dgm:cxn modelId="{E0A058B4-2D8D-434F-8C28-57BD4F062E7F}" srcId="{2E7957A0-9B9D-4DB7-BD61-A9A0E031818C}" destId="{6AEBF61F-C8D8-43BA-8D48-50E0DABCF6DE}" srcOrd="1" destOrd="0" parTransId="{015370C3-AA3F-4113-AF7D-29C5FC318E03}" sibTransId="{E2466495-CC6F-4F49-9A9B-CB2364B6BDC7}"/>
    <dgm:cxn modelId="{0206B6CE-E124-4A93-B434-68841AD5B84E}" srcId="{6AEBF61F-C8D8-43BA-8D48-50E0DABCF6DE}" destId="{A7DBF393-845F-4C48-A840-0CAE03F4AA4D}" srcOrd="0" destOrd="0" parTransId="{E20516E2-21CD-48D4-B328-0F9D981A5AC4}" sibTransId="{8E8E5A39-A14B-45E0-99AB-FC0EC9AD6444}"/>
    <dgm:cxn modelId="{0CB31FDF-9A78-47F3-A7BF-BA81A3E9BD6E}" type="presOf" srcId="{2E7957A0-9B9D-4DB7-BD61-A9A0E031818C}" destId="{7DD55C04-7DBB-4B7B-B84E-72AA7B3C836F}" srcOrd="0" destOrd="0" presId="urn:microsoft.com/office/officeart/2008/layout/LinedList"/>
    <dgm:cxn modelId="{8AE59E7A-2D54-4AA3-B4A5-4CC137A95962}" type="presOf" srcId="{B3166A28-162E-40D3-BC4D-E0793D32FFFE}" destId="{1910F467-E707-489A-B4F5-E1825CE79AFD}" srcOrd="0" destOrd="0" presId="urn:microsoft.com/office/officeart/2008/layout/LinedList"/>
    <dgm:cxn modelId="{49DADAB9-A340-4197-B023-157EA78BC46B}" srcId="{FC75A571-93E4-484E-9DA1-70088FFC4203}" destId="{5CB24C65-6E2B-4BD0-9FE9-DD9F15FE3B69}" srcOrd="0" destOrd="0" parTransId="{70DA9086-5EF5-48B5-AE11-C923CE6ADC2F}" sibTransId="{CE232F05-8142-4C85-A08F-15AF36DB328C}"/>
    <dgm:cxn modelId="{3219B891-8BAC-4B5E-A9A3-10A0A67A88A8}" type="presOf" srcId="{875BF0FC-F40F-480E-91B2-F3EA3F0AAF5D}" destId="{8DA8EB85-EF92-4EF6-97B6-B2629F1EF11E}" srcOrd="0" destOrd="0" presId="urn:microsoft.com/office/officeart/2008/layout/LinedList"/>
    <dgm:cxn modelId="{CA764CDC-C796-4B94-85F1-809720CBA117}" type="presOf" srcId="{05D946DE-C197-45D5-9CFB-B39E29E6B99F}" destId="{FF8B80A5-B3B9-40F0-B1CB-C7B70B268659}" srcOrd="0" destOrd="0" presId="urn:microsoft.com/office/officeart/2008/layout/LinedList"/>
    <dgm:cxn modelId="{A7B83107-5C4D-493B-82E0-5015996CA4AD}" srcId="{FC75A571-93E4-484E-9DA1-70088FFC4203}" destId="{880B1135-DE44-4C7A-8C03-5DB94752E30E}" srcOrd="2" destOrd="0" parTransId="{C3775CC6-C232-4BED-949A-1DB438B5AE87}" sibTransId="{BE109A01-3641-4926-8CCD-62C1DF6253A0}"/>
    <dgm:cxn modelId="{27E1D66E-C32B-4F7C-AE6B-F05FAF87B6BB}" type="presOf" srcId="{3D3706D1-9DC4-41D9-8662-E937919C8A5B}" destId="{F6CD5DE9-1E35-4920-95DC-E8A178597EF9}" srcOrd="0" destOrd="0" presId="urn:microsoft.com/office/officeart/2008/layout/LinedList"/>
    <dgm:cxn modelId="{403916C0-4F67-4BB0-BB95-B595289E5EA7}" srcId="{6AEBF61F-C8D8-43BA-8D48-50E0DABCF6DE}" destId="{95C6CCA2-0F4A-4406-A20F-3FA5E99992F8}" srcOrd="1" destOrd="0" parTransId="{EB510894-4D56-4FDD-BC41-56C6E97141C1}" sibTransId="{DA1589E0-1770-4201-9848-BF172AB6F7B8}"/>
    <dgm:cxn modelId="{C80C5357-875F-4254-917F-73D09F75487A}" srcId="{875BF0FC-F40F-480E-91B2-F3EA3F0AAF5D}" destId="{AB997EC2-89B5-4A2F-BD9C-C7E7152C71CA}" srcOrd="2" destOrd="0" parTransId="{4B101DB2-933A-4484-9A9D-E618FF1F700D}" sibTransId="{945EBD65-DC33-4DE0-803A-4A864F0F327D}"/>
    <dgm:cxn modelId="{15B5A57B-70ED-4C18-B214-9D36A64882BA}" type="presOf" srcId="{6AEBF61F-C8D8-43BA-8D48-50E0DABCF6DE}" destId="{7A0ED833-1B6D-4C4E-B175-95ACEF673D0A}" srcOrd="0" destOrd="0" presId="urn:microsoft.com/office/officeart/2008/layout/LinedList"/>
    <dgm:cxn modelId="{CC80C57D-AD0A-4677-9A3A-404C28CC17A6}" type="presOf" srcId="{FC75A571-93E4-484E-9DA1-70088FFC4203}" destId="{6417D7B0-8D49-4F13-824D-C62A33C32789}" srcOrd="0" destOrd="0" presId="urn:microsoft.com/office/officeart/2008/layout/LinedList"/>
    <dgm:cxn modelId="{75136D9F-6094-4846-BCD2-EFA8857D1F6B}" type="presOf" srcId="{A7DBF393-845F-4C48-A840-0CAE03F4AA4D}" destId="{AF44C4C2-E60D-4945-A192-F3C91819D9C5}" srcOrd="0" destOrd="0" presId="urn:microsoft.com/office/officeart/2008/layout/LinedList"/>
    <dgm:cxn modelId="{7F2DAAC4-BACB-46EC-9695-58121C02A5F6}" srcId="{875BF0FC-F40F-480E-91B2-F3EA3F0AAF5D}" destId="{3D3706D1-9DC4-41D9-8662-E937919C8A5B}" srcOrd="1" destOrd="0" parTransId="{83C6A927-2D68-462C-9A9A-A44D99C69D31}" sibTransId="{54F93909-1BC1-4FE9-9387-33E9627214E6}"/>
    <dgm:cxn modelId="{C5046A0A-8E3B-4137-A904-77250991CBF5}" srcId="{6AEBF61F-C8D8-43BA-8D48-50E0DABCF6DE}" destId="{B311E707-65C1-4139-976C-90EEBC26D657}" srcOrd="2" destOrd="0" parTransId="{7DBE2C85-227B-4499-A216-845675DD5CCD}" sibTransId="{E373994C-AB21-463E-9901-9729269ACB70}"/>
    <dgm:cxn modelId="{E01416EF-2A12-45F5-9F10-372F32EC577D}" srcId="{2E7957A0-9B9D-4DB7-BD61-A9A0E031818C}" destId="{FC75A571-93E4-484E-9DA1-70088FFC4203}" srcOrd="0" destOrd="0" parTransId="{5BBB4DE3-E294-4F4A-AD0D-97B727BC8A43}" sibTransId="{5E923488-2E8F-4052-ADB5-BA4D15B98328}"/>
    <dgm:cxn modelId="{7C2E30B1-04C0-4D39-8531-BD94DB9B630B}" type="presOf" srcId="{880B1135-DE44-4C7A-8C03-5DB94752E30E}" destId="{53001983-58D9-415C-93A9-307868AE0651}" srcOrd="0" destOrd="0" presId="urn:microsoft.com/office/officeart/2008/layout/LinedList"/>
    <dgm:cxn modelId="{9E5A20AB-1E8A-48CF-A3EE-93B0C27CB190}" srcId="{532DE3D5-5544-4C82-B317-BBE674A8F1E8}" destId="{2E7957A0-9B9D-4DB7-BD61-A9A0E031818C}" srcOrd="0" destOrd="0" parTransId="{492F0AA4-D2EF-49A0-861A-045CECFD9A69}" sibTransId="{BABCE30D-D819-4492-AED4-181C4306450E}"/>
    <dgm:cxn modelId="{3CFB4A12-16F2-44C1-9CB7-E3F5EBB73DA2}" srcId="{875BF0FC-F40F-480E-91B2-F3EA3F0AAF5D}" destId="{B3166A28-162E-40D3-BC4D-E0793D32FFFE}" srcOrd="0" destOrd="0" parTransId="{F4CDF387-CE4B-4E88-AE82-B0A95F25ADEA}" sibTransId="{3FBD34D8-58D7-4279-AD66-073120A82AAA}"/>
    <dgm:cxn modelId="{D3D1F95A-B264-4A09-B727-A8A5389642A7}" type="presOf" srcId="{95C6CCA2-0F4A-4406-A20F-3FA5E99992F8}" destId="{01CEAD5B-B37E-4D1E-958B-4101B2A73BBB}" srcOrd="0" destOrd="0" presId="urn:microsoft.com/office/officeart/2008/layout/LinedList"/>
    <dgm:cxn modelId="{FFE76510-E002-4011-BABD-C4F11DE80251}" type="presOf" srcId="{532DE3D5-5544-4C82-B317-BBE674A8F1E8}" destId="{0219315E-EBE9-468F-A5C0-111D07272E2C}" srcOrd="0" destOrd="0" presId="urn:microsoft.com/office/officeart/2008/layout/LinedList"/>
    <dgm:cxn modelId="{FD3B5D50-0ADA-47B1-B351-41E030850031}" srcId="{FC75A571-93E4-484E-9DA1-70088FFC4203}" destId="{05D946DE-C197-45D5-9CFB-B39E29E6B99F}" srcOrd="1" destOrd="0" parTransId="{BD93C2A0-9804-4AF7-B66A-23BD1E889929}" sibTransId="{48F65D5A-EF11-4BC0-B9EB-D8B8760D994C}"/>
    <dgm:cxn modelId="{96B1BE4A-EE22-4F18-BF41-50228E08421F}" srcId="{2E7957A0-9B9D-4DB7-BD61-A9A0E031818C}" destId="{875BF0FC-F40F-480E-91B2-F3EA3F0AAF5D}" srcOrd="2" destOrd="0" parTransId="{B4E0A96A-5193-4704-8BD0-456BA8BFFEAB}" sibTransId="{3E015BCD-8C3F-4D85-BA5F-DE79DB6B457C}"/>
    <dgm:cxn modelId="{E5514DED-7FEE-418C-AA73-FE9C46021C76}" type="presOf" srcId="{5CB24C65-6E2B-4BD0-9FE9-DD9F15FE3B69}" destId="{DBDEB883-1B0C-4917-B45A-4177C218E719}" srcOrd="0" destOrd="0" presId="urn:microsoft.com/office/officeart/2008/layout/LinedList"/>
    <dgm:cxn modelId="{53A90C6C-EAC2-458F-A528-7AF49C77AE6B}" type="presOf" srcId="{B311E707-65C1-4139-976C-90EEBC26D657}" destId="{C9E111A5-3DC4-4A48-BBC2-4182269B3CF4}" srcOrd="0" destOrd="0" presId="urn:microsoft.com/office/officeart/2008/layout/LinedList"/>
    <dgm:cxn modelId="{53A5E69A-D11D-4240-8F19-67E4414484F7}" type="presParOf" srcId="{0219315E-EBE9-468F-A5C0-111D07272E2C}" destId="{D6106463-BACD-4633-8B52-CBEC90697551}" srcOrd="0" destOrd="0" presId="urn:microsoft.com/office/officeart/2008/layout/LinedList"/>
    <dgm:cxn modelId="{4861BFD8-A5E2-4ABB-8BCA-2AD7CBDACE36}" type="presParOf" srcId="{0219315E-EBE9-468F-A5C0-111D07272E2C}" destId="{E1AC5610-BCFC-405D-9A3B-D14C4E56C8DD}" srcOrd="1" destOrd="0" presId="urn:microsoft.com/office/officeart/2008/layout/LinedList"/>
    <dgm:cxn modelId="{CE9A29CC-7626-4F0B-A1E4-E92FE43A3489}" type="presParOf" srcId="{E1AC5610-BCFC-405D-9A3B-D14C4E56C8DD}" destId="{7DD55C04-7DBB-4B7B-B84E-72AA7B3C836F}" srcOrd="0" destOrd="0" presId="urn:microsoft.com/office/officeart/2008/layout/LinedList"/>
    <dgm:cxn modelId="{44DD0A65-1F13-4B40-99AA-D616E6623DF4}" type="presParOf" srcId="{E1AC5610-BCFC-405D-9A3B-D14C4E56C8DD}" destId="{0815A18D-919E-444B-9E37-A3D0A7BA4BE2}" srcOrd="1" destOrd="0" presId="urn:microsoft.com/office/officeart/2008/layout/LinedList"/>
    <dgm:cxn modelId="{AEDB9A8B-A694-4777-A1D9-D2DD96D7B65C}" type="presParOf" srcId="{0815A18D-919E-444B-9E37-A3D0A7BA4BE2}" destId="{3F8A635C-0E5D-4222-A5A2-D951D8BFCCEF}" srcOrd="0" destOrd="0" presId="urn:microsoft.com/office/officeart/2008/layout/LinedList"/>
    <dgm:cxn modelId="{16302F83-1254-4A94-AF97-8D035F89B420}" type="presParOf" srcId="{0815A18D-919E-444B-9E37-A3D0A7BA4BE2}" destId="{564E59C9-3474-400E-A02F-3E3539DF946C}" srcOrd="1" destOrd="0" presId="urn:microsoft.com/office/officeart/2008/layout/LinedList"/>
    <dgm:cxn modelId="{6A710671-2AA0-4F39-97C6-CDF5ABD439F2}" type="presParOf" srcId="{564E59C9-3474-400E-A02F-3E3539DF946C}" destId="{7C6EA4FB-8A7C-499D-A811-7A1B5D84023C}" srcOrd="0" destOrd="0" presId="urn:microsoft.com/office/officeart/2008/layout/LinedList"/>
    <dgm:cxn modelId="{72A91707-AC1F-432D-A2D5-E783ED211ACF}" type="presParOf" srcId="{564E59C9-3474-400E-A02F-3E3539DF946C}" destId="{6417D7B0-8D49-4F13-824D-C62A33C32789}" srcOrd="1" destOrd="0" presId="urn:microsoft.com/office/officeart/2008/layout/LinedList"/>
    <dgm:cxn modelId="{AE2496A7-2A03-49D7-9937-8212F9EF3574}" type="presParOf" srcId="{564E59C9-3474-400E-A02F-3E3539DF946C}" destId="{689BBF34-4FD2-47E5-9656-87744EB52A74}" srcOrd="2" destOrd="0" presId="urn:microsoft.com/office/officeart/2008/layout/LinedList"/>
    <dgm:cxn modelId="{ECDFF484-0C9C-4408-8CC2-0F64799A04C8}" type="presParOf" srcId="{689BBF34-4FD2-47E5-9656-87744EB52A74}" destId="{DDC49DAB-F6CC-4964-83E4-7D61F8F3DAF4}" srcOrd="0" destOrd="0" presId="urn:microsoft.com/office/officeart/2008/layout/LinedList"/>
    <dgm:cxn modelId="{434A10C3-BCC9-4891-B524-E4703353150F}" type="presParOf" srcId="{DDC49DAB-F6CC-4964-83E4-7D61F8F3DAF4}" destId="{E94195E1-2F5F-4144-A39E-CAAA92D1CADC}" srcOrd="0" destOrd="0" presId="urn:microsoft.com/office/officeart/2008/layout/LinedList"/>
    <dgm:cxn modelId="{D24C7B1C-216C-4B1B-8EC2-CCFD231DCC9B}" type="presParOf" srcId="{DDC49DAB-F6CC-4964-83E4-7D61F8F3DAF4}" destId="{DBDEB883-1B0C-4917-B45A-4177C218E719}" srcOrd="1" destOrd="0" presId="urn:microsoft.com/office/officeart/2008/layout/LinedList"/>
    <dgm:cxn modelId="{2EC04100-ECD1-4CE1-BA63-F96D790E9791}" type="presParOf" srcId="{DDC49DAB-F6CC-4964-83E4-7D61F8F3DAF4}" destId="{BB2FB75D-ABAD-43B6-91A8-653FF1F5103A}" srcOrd="2" destOrd="0" presId="urn:microsoft.com/office/officeart/2008/layout/LinedList"/>
    <dgm:cxn modelId="{EF8552C7-4EE0-4396-AA1A-9D7DCD3CC6D0}" type="presParOf" srcId="{689BBF34-4FD2-47E5-9656-87744EB52A74}" destId="{FA7AC6B5-9A51-4B99-91B7-E9107E5F11E6}" srcOrd="1" destOrd="0" presId="urn:microsoft.com/office/officeart/2008/layout/LinedList"/>
    <dgm:cxn modelId="{D1A4CB2F-286B-4167-BCD0-AE36A30DAE73}" type="presParOf" srcId="{689BBF34-4FD2-47E5-9656-87744EB52A74}" destId="{9F18CF7B-B541-415B-8DD3-03C9700E394A}" srcOrd="2" destOrd="0" presId="urn:microsoft.com/office/officeart/2008/layout/LinedList"/>
    <dgm:cxn modelId="{127C2679-1D27-4360-9EFE-2EE5153402F3}" type="presParOf" srcId="{9F18CF7B-B541-415B-8DD3-03C9700E394A}" destId="{B44DC26E-E14B-4109-9740-A8F9AE453C71}" srcOrd="0" destOrd="0" presId="urn:microsoft.com/office/officeart/2008/layout/LinedList"/>
    <dgm:cxn modelId="{6BE53F0D-B155-4767-88A3-C8221CBB782D}" type="presParOf" srcId="{9F18CF7B-B541-415B-8DD3-03C9700E394A}" destId="{FF8B80A5-B3B9-40F0-B1CB-C7B70B268659}" srcOrd="1" destOrd="0" presId="urn:microsoft.com/office/officeart/2008/layout/LinedList"/>
    <dgm:cxn modelId="{392B4DBE-ECA2-4025-9579-09EF76B59205}" type="presParOf" srcId="{9F18CF7B-B541-415B-8DD3-03C9700E394A}" destId="{8A0EBC51-1648-494F-BC09-2CBB5D7BA60C}" srcOrd="2" destOrd="0" presId="urn:microsoft.com/office/officeart/2008/layout/LinedList"/>
    <dgm:cxn modelId="{0D97C2FB-C622-4E62-9F5A-F97B90A83350}" type="presParOf" srcId="{689BBF34-4FD2-47E5-9656-87744EB52A74}" destId="{A59243D9-DE98-4AD4-9586-580C892B33A4}" srcOrd="3" destOrd="0" presId="urn:microsoft.com/office/officeart/2008/layout/LinedList"/>
    <dgm:cxn modelId="{CB899B95-923E-4952-875F-F5DE23F0D508}" type="presParOf" srcId="{689BBF34-4FD2-47E5-9656-87744EB52A74}" destId="{F52E9FA1-7340-47D0-BFA8-E03A74E3CABD}" srcOrd="4" destOrd="0" presId="urn:microsoft.com/office/officeart/2008/layout/LinedList"/>
    <dgm:cxn modelId="{921E51E0-7960-47CC-BCF5-3AE2408040DC}" type="presParOf" srcId="{F52E9FA1-7340-47D0-BFA8-E03A74E3CABD}" destId="{09791AC0-8CA2-4646-BD10-5452F3DD307C}" srcOrd="0" destOrd="0" presId="urn:microsoft.com/office/officeart/2008/layout/LinedList"/>
    <dgm:cxn modelId="{3D389DEA-CA8D-44F6-A77F-483D984227F4}" type="presParOf" srcId="{F52E9FA1-7340-47D0-BFA8-E03A74E3CABD}" destId="{53001983-58D9-415C-93A9-307868AE0651}" srcOrd="1" destOrd="0" presId="urn:microsoft.com/office/officeart/2008/layout/LinedList"/>
    <dgm:cxn modelId="{F805560B-9974-4FCB-97CA-909A0F798918}" type="presParOf" srcId="{F52E9FA1-7340-47D0-BFA8-E03A74E3CABD}" destId="{5EE73777-4140-4A74-83BF-17D6AE0C617A}" srcOrd="2" destOrd="0" presId="urn:microsoft.com/office/officeart/2008/layout/LinedList"/>
    <dgm:cxn modelId="{174998A2-6EE3-4903-8CBA-F39EEECBCB52}" type="presParOf" srcId="{0815A18D-919E-444B-9E37-A3D0A7BA4BE2}" destId="{58904BE8-E450-4AE0-BB21-1AAF0D269BF3}" srcOrd="2" destOrd="0" presId="urn:microsoft.com/office/officeart/2008/layout/LinedList"/>
    <dgm:cxn modelId="{FCCDF8C8-E881-4DE3-AAE7-A2E296B1E8EB}" type="presParOf" srcId="{0815A18D-919E-444B-9E37-A3D0A7BA4BE2}" destId="{D751EA89-B8B7-46D2-9CA4-399345A6D5AD}" srcOrd="3" destOrd="0" presId="urn:microsoft.com/office/officeart/2008/layout/LinedList"/>
    <dgm:cxn modelId="{3047D6FF-D157-465F-A016-21CE29C08BBD}" type="presParOf" srcId="{0815A18D-919E-444B-9E37-A3D0A7BA4BE2}" destId="{FC526434-1C8B-4426-84D6-D06C6F4BCE0E}" srcOrd="4" destOrd="0" presId="urn:microsoft.com/office/officeart/2008/layout/LinedList"/>
    <dgm:cxn modelId="{03B0BA1E-3594-49CF-8E9C-8720D69AAEE5}" type="presParOf" srcId="{FC526434-1C8B-4426-84D6-D06C6F4BCE0E}" destId="{6CD1DBE7-7AB0-4012-9B9C-7C9CF6E5344F}" srcOrd="0" destOrd="0" presId="urn:microsoft.com/office/officeart/2008/layout/LinedList"/>
    <dgm:cxn modelId="{C39811E9-46F3-4FCA-8EBD-7DA773A6FF57}" type="presParOf" srcId="{FC526434-1C8B-4426-84D6-D06C6F4BCE0E}" destId="{7A0ED833-1B6D-4C4E-B175-95ACEF673D0A}" srcOrd="1" destOrd="0" presId="urn:microsoft.com/office/officeart/2008/layout/LinedList"/>
    <dgm:cxn modelId="{8F075D9B-EE8C-405B-AC68-652CD72AD42C}" type="presParOf" srcId="{FC526434-1C8B-4426-84D6-D06C6F4BCE0E}" destId="{997E1EC2-E3FB-4B0C-B08A-C70E4E8E30E5}" srcOrd="2" destOrd="0" presId="urn:microsoft.com/office/officeart/2008/layout/LinedList"/>
    <dgm:cxn modelId="{83021FC1-CCAA-41D5-8A19-C6EFA8CF3772}" type="presParOf" srcId="{997E1EC2-E3FB-4B0C-B08A-C70E4E8E30E5}" destId="{3DBBA872-2CC5-48AA-86E3-604E5D9FA6D6}" srcOrd="0" destOrd="0" presId="urn:microsoft.com/office/officeart/2008/layout/LinedList"/>
    <dgm:cxn modelId="{D4B70307-4259-4AA4-8D16-F819C01900A4}" type="presParOf" srcId="{3DBBA872-2CC5-48AA-86E3-604E5D9FA6D6}" destId="{EB2011FF-7CB2-43ED-B94B-4D457ECE792D}" srcOrd="0" destOrd="0" presId="urn:microsoft.com/office/officeart/2008/layout/LinedList"/>
    <dgm:cxn modelId="{4B8DB00C-DBC8-49B0-9DB8-6ACDBA5E1F75}" type="presParOf" srcId="{3DBBA872-2CC5-48AA-86E3-604E5D9FA6D6}" destId="{AF44C4C2-E60D-4945-A192-F3C91819D9C5}" srcOrd="1" destOrd="0" presId="urn:microsoft.com/office/officeart/2008/layout/LinedList"/>
    <dgm:cxn modelId="{837F0BCB-6CDF-42F7-9217-99F8BA9B8175}" type="presParOf" srcId="{3DBBA872-2CC5-48AA-86E3-604E5D9FA6D6}" destId="{6B87FE61-8966-47C5-9B45-797498E311D1}" srcOrd="2" destOrd="0" presId="urn:microsoft.com/office/officeart/2008/layout/LinedList"/>
    <dgm:cxn modelId="{13E0F687-55A7-427E-9783-1BF2CB41B1FE}" type="presParOf" srcId="{997E1EC2-E3FB-4B0C-B08A-C70E4E8E30E5}" destId="{A7D571F4-24BC-4823-8D55-A8817579D443}" srcOrd="1" destOrd="0" presId="urn:microsoft.com/office/officeart/2008/layout/LinedList"/>
    <dgm:cxn modelId="{51C1817A-60CD-4E77-A0CC-B73168733209}" type="presParOf" srcId="{997E1EC2-E3FB-4B0C-B08A-C70E4E8E30E5}" destId="{E42CCAF5-7211-4E13-895C-37489CA6E416}" srcOrd="2" destOrd="0" presId="urn:microsoft.com/office/officeart/2008/layout/LinedList"/>
    <dgm:cxn modelId="{02067DD8-372C-4A46-B571-CD42B4AC3E48}" type="presParOf" srcId="{E42CCAF5-7211-4E13-895C-37489CA6E416}" destId="{6107F2DE-CBE5-4D12-96D5-604D96361785}" srcOrd="0" destOrd="0" presId="urn:microsoft.com/office/officeart/2008/layout/LinedList"/>
    <dgm:cxn modelId="{FC3007BB-C440-4048-9429-3C4CCB6C21D4}" type="presParOf" srcId="{E42CCAF5-7211-4E13-895C-37489CA6E416}" destId="{01CEAD5B-B37E-4D1E-958B-4101B2A73BBB}" srcOrd="1" destOrd="0" presId="urn:microsoft.com/office/officeart/2008/layout/LinedList"/>
    <dgm:cxn modelId="{58D896C2-3E63-42A9-9EEE-9239AD7149BE}" type="presParOf" srcId="{E42CCAF5-7211-4E13-895C-37489CA6E416}" destId="{F0205300-C3D7-41AD-B2F1-C8DBBF964AE7}" srcOrd="2" destOrd="0" presId="urn:microsoft.com/office/officeart/2008/layout/LinedList"/>
    <dgm:cxn modelId="{439B9B03-6730-40A8-AD18-CBA4BFA21A63}" type="presParOf" srcId="{997E1EC2-E3FB-4B0C-B08A-C70E4E8E30E5}" destId="{A6823CCE-C555-4D4C-A0BC-D6A9CE293664}" srcOrd="3" destOrd="0" presId="urn:microsoft.com/office/officeart/2008/layout/LinedList"/>
    <dgm:cxn modelId="{859B7027-39EA-4527-B91A-E095C84E0AE3}" type="presParOf" srcId="{997E1EC2-E3FB-4B0C-B08A-C70E4E8E30E5}" destId="{BC7BD719-F6D9-4EA5-ADE2-0AA8742DF3B1}" srcOrd="4" destOrd="0" presId="urn:microsoft.com/office/officeart/2008/layout/LinedList"/>
    <dgm:cxn modelId="{776FBAF2-78F9-4918-9EB3-15C323CD37DE}" type="presParOf" srcId="{BC7BD719-F6D9-4EA5-ADE2-0AA8742DF3B1}" destId="{DDF38BCB-DA93-4D87-BB50-D21A9461A3C7}" srcOrd="0" destOrd="0" presId="urn:microsoft.com/office/officeart/2008/layout/LinedList"/>
    <dgm:cxn modelId="{20D6C8B4-CABC-46DD-89C6-79BC9F6CA9C8}" type="presParOf" srcId="{BC7BD719-F6D9-4EA5-ADE2-0AA8742DF3B1}" destId="{C9E111A5-3DC4-4A48-BBC2-4182269B3CF4}" srcOrd="1" destOrd="0" presId="urn:microsoft.com/office/officeart/2008/layout/LinedList"/>
    <dgm:cxn modelId="{96E3DCB8-E878-439D-A590-E2EA89C63399}" type="presParOf" srcId="{BC7BD719-F6D9-4EA5-ADE2-0AA8742DF3B1}" destId="{FB8BF845-D8D2-4645-A6C7-23B011E3E3F0}" srcOrd="2" destOrd="0" presId="urn:microsoft.com/office/officeart/2008/layout/LinedList"/>
    <dgm:cxn modelId="{CE86F587-C5FF-460D-9B53-17B26F67C56C}" type="presParOf" srcId="{0815A18D-919E-444B-9E37-A3D0A7BA4BE2}" destId="{A9FD98E1-9DA6-4251-B324-4C7B42F540A3}" srcOrd="5" destOrd="0" presId="urn:microsoft.com/office/officeart/2008/layout/LinedList"/>
    <dgm:cxn modelId="{28F5192A-DA27-46E4-9A4F-743EFB0B4138}" type="presParOf" srcId="{0815A18D-919E-444B-9E37-A3D0A7BA4BE2}" destId="{406792AA-2A0D-4FC0-8D92-FDBC04D7376E}" srcOrd="6" destOrd="0" presId="urn:microsoft.com/office/officeart/2008/layout/LinedList"/>
    <dgm:cxn modelId="{FF520F85-E7E8-43A3-AC66-96FAC913CAB1}" type="presParOf" srcId="{0815A18D-919E-444B-9E37-A3D0A7BA4BE2}" destId="{67CAB689-5F06-483C-8325-570EF5E3723A}" srcOrd="7" destOrd="0" presId="urn:microsoft.com/office/officeart/2008/layout/LinedList"/>
    <dgm:cxn modelId="{C0669D55-6D86-4594-92E1-E0B75567EBDB}" type="presParOf" srcId="{67CAB689-5F06-483C-8325-570EF5E3723A}" destId="{18F0BDCB-8EC2-4A16-A22A-0110297B82B8}" srcOrd="0" destOrd="0" presId="urn:microsoft.com/office/officeart/2008/layout/LinedList"/>
    <dgm:cxn modelId="{FA67554C-5646-4BF2-9632-D0100E7325E1}" type="presParOf" srcId="{67CAB689-5F06-483C-8325-570EF5E3723A}" destId="{8DA8EB85-EF92-4EF6-97B6-B2629F1EF11E}" srcOrd="1" destOrd="0" presId="urn:microsoft.com/office/officeart/2008/layout/LinedList"/>
    <dgm:cxn modelId="{6E0585A1-585D-439A-B73D-7D2E8E723EDF}" type="presParOf" srcId="{67CAB689-5F06-483C-8325-570EF5E3723A}" destId="{3F9DEFE6-F276-4C5C-B194-CED305C8BAA1}" srcOrd="2" destOrd="0" presId="urn:microsoft.com/office/officeart/2008/layout/LinedList"/>
    <dgm:cxn modelId="{5B1AAD3A-073F-47C8-8ECE-D4868A2375B8}" type="presParOf" srcId="{3F9DEFE6-F276-4C5C-B194-CED305C8BAA1}" destId="{AC1C1A51-B210-411F-BA73-202E05FA0E79}" srcOrd="0" destOrd="0" presId="urn:microsoft.com/office/officeart/2008/layout/LinedList"/>
    <dgm:cxn modelId="{7F8564DF-A23F-4DBE-922C-D8AE9E3DC1E3}" type="presParOf" srcId="{AC1C1A51-B210-411F-BA73-202E05FA0E79}" destId="{04112E33-E1B4-48AC-9FB0-A975CD3FE550}" srcOrd="0" destOrd="0" presId="urn:microsoft.com/office/officeart/2008/layout/LinedList"/>
    <dgm:cxn modelId="{AE5A2973-3553-4356-9CD9-AC39DEB73286}" type="presParOf" srcId="{AC1C1A51-B210-411F-BA73-202E05FA0E79}" destId="{1910F467-E707-489A-B4F5-E1825CE79AFD}" srcOrd="1" destOrd="0" presId="urn:microsoft.com/office/officeart/2008/layout/LinedList"/>
    <dgm:cxn modelId="{27D7BD2C-A5F7-42D5-97FB-3A16A1F12E34}" type="presParOf" srcId="{AC1C1A51-B210-411F-BA73-202E05FA0E79}" destId="{7D7CD410-4ACB-46CA-ADAB-F5870F01C4E3}" srcOrd="2" destOrd="0" presId="urn:microsoft.com/office/officeart/2008/layout/LinedList"/>
    <dgm:cxn modelId="{B37F49BD-47DA-403D-A461-E94579D23C40}" type="presParOf" srcId="{3F9DEFE6-F276-4C5C-B194-CED305C8BAA1}" destId="{A99EC231-4E9F-419E-82A0-72ACFD2F90D9}" srcOrd="1" destOrd="0" presId="urn:microsoft.com/office/officeart/2008/layout/LinedList"/>
    <dgm:cxn modelId="{9C1A67F8-3997-4A0D-AE3D-9B6113189C48}" type="presParOf" srcId="{3F9DEFE6-F276-4C5C-B194-CED305C8BAA1}" destId="{C523F3F5-A8B3-4F3C-80A5-EAB0B1B6036C}" srcOrd="2" destOrd="0" presId="urn:microsoft.com/office/officeart/2008/layout/LinedList"/>
    <dgm:cxn modelId="{23DB75B3-6C8B-4954-8CB1-8F2609A5EE3F}" type="presParOf" srcId="{C523F3F5-A8B3-4F3C-80A5-EAB0B1B6036C}" destId="{B4909D39-ED71-4B85-8961-3BE74A525976}" srcOrd="0" destOrd="0" presId="urn:microsoft.com/office/officeart/2008/layout/LinedList"/>
    <dgm:cxn modelId="{228E6AFB-137F-463B-923D-6C17132D3AF4}" type="presParOf" srcId="{C523F3F5-A8B3-4F3C-80A5-EAB0B1B6036C}" destId="{F6CD5DE9-1E35-4920-95DC-E8A178597EF9}" srcOrd="1" destOrd="0" presId="urn:microsoft.com/office/officeart/2008/layout/LinedList"/>
    <dgm:cxn modelId="{24A23473-20B9-4A85-90F5-696ABD1BDB0A}" type="presParOf" srcId="{C523F3F5-A8B3-4F3C-80A5-EAB0B1B6036C}" destId="{4F817D7F-E4D0-46EA-81A8-1BF20185FB4B}" srcOrd="2" destOrd="0" presId="urn:microsoft.com/office/officeart/2008/layout/LinedList"/>
    <dgm:cxn modelId="{1F1E224E-E6AD-487B-B57B-F2F279E4F4A6}" type="presParOf" srcId="{3F9DEFE6-F276-4C5C-B194-CED305C8BAA1}" destId="{54CC9D62-E894-4338-BD92-39EDE24AB8CE}" srcOrd="3" destOrd="0" presId="urn:microsoft.com/office/officeart/2008/layout/LinedList"/>
    <dgm:cxn modelId="{7119971A-33C2-4C5D-8372-0643D9D92B1D}" type="presParOf" srcId="{3F9DEFE6-F276-4C5C-B194-CED305C8BAA1}" destId="{0C81AF99-69BF-4BAF-9C45-C59D925A6F04}" srcOrd="4" destOrd="0" presId="urn:microsoft.com/office/officeart/2008/layout/LinedList"/>
    <dgm:cxn modelId="{759CCC6B-1845-42BF-A121-75BCD5E6124D}" type="presParOf" srcId="{0C81AF99-69BF-4BAF-9C45-C59D925A6F04}" destId="{447E09CE-276B-4A00-909E-B48C3662D8FE}" srcOrd="0" destOrd="0" presId="urn:microsoft.com/office/officeart/2008/layout/LinedList"/>
    <dgm:cxn modelId="{5251D554-9E50-4590-8861-4EA48B712747}" type="presParOf" srcId="{0C81AF99-69BF-4BAF-9C45-C59D925A6F04}" destId="{78FACA37-CACA-456D-981E-1E318CF7403A}" srcOrd="1" destOrd="0" presId="urn:microsoft.com/office/officeart/2008/layout/LinedList"/>
    <dgm:cxn modelId="{49407F06-88EA-4A79-9071-9505988E03D1}" type="presParOf" srcId="{0C81AF99-69BF-4BAF-9C45-C59D925A6F04}" destId="{947E6427-5A03-4602-AEF1-07CC578C8626}" srcOrd="2" destOrd="0" presId="urn:microsoft.com/office/officeart/2008/layout/LinedList"/>
    <dgm:cxn modelId="{063E0618-BAC1-4CDC-A343-F22C86EBF764}" type="presParOf" srcId="{0815A18D-919E-444B-9E37-A3D0A7BA4BE2}" destId="{B6B72570-0484-4110-B431-E11A36DF7C1E}" srcOrd="8" destOrd="0" presId="urn:microsoft.com/office/officeart/2008/layout/LinedList"/>
    <dgm:cxn modelId="{AF868346-471C-48C4-9CE0-52F2AD424DA7}" type="presParOf" srcId="{0815A18D-919E-444B-9E37-A3D0A7BA4BE2}" destId="{602F8DA5-89C7-47DB-BA71-FB6CF7F9C42D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022EC5-D666-40B0-803F-B0A0C9FED87C}">
      <dsp:nvSpPr>
        <dsp:cNvPr id="0" name=""/>
        <dsp:cNvSpPr/>
      </dsp:nvSpPr>
      <dsp:spPr>
        <a:xfrm>
          <a:off x="2068231" y="116304"/>
          <a:ext cx="586673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지구과학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2074343" y="122416"/>
        <a:ext cx="574449" cy="196471"/>
      </dsp:txXfrm>
    </dsp:sp>
    <dsp:sp modelId="{9557D7DE-B360-4B65-A7CB-09B0A637B249}">
      <dsp:nvSpPr>
        <dsp:cNvPr id="0" name=""/>
        <dsp:cNvSpPr/>
      </dsp:nvSpPr>
      <dsp:spPr>
        <a:xfrm>
          <a:off x="763548" y="324999"/>
          <a:ext cx="1598020" cy="246583"/>
        </a:xfrm>
        <a:custGeom>
          <a:avLst/>
          <a:gdLst/>
          <a:ahLst/>
          <a:cxnLst/>
          <a:rect l="0" t="0" r="0" b="0"/>
          <a:pathLst>
            <a:path>
              <a:moveTo>
                <a:pt x="1598020" y="0"/>
              </a:moveTo>
              <a:lnTo>
                <a:pt x="1598020" y="123291"/>
              </a:lnTo>
              <a:lnTo>
                <a:pt x="0" y="123291"/>
              </a:lnTo>
              <a:lnTo>
                <a:pt x="0" y="246583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FC3BB1-BDC9-48A6-9E9C-4DAA25C037AC}">
      <dsp:nvSpPr>
        <dsp:cNvPr id="0" name=""/>
        <dsp:cNvSpPr/>
      </dsp:nvSpPr>
      <dsp:spPr>
        <a:xfrm>
          <a:off x="549428" y="571583"/>
          <a:ext cx="428239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소개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555540" y="577695"/>
        <a:ext cx="416015" cy="196471"/>
      </dsp:txXfrm>
    </dsp:sp>
    <dsp:sp modelId="{9BB6B2E1-517A-4000-B957-A543AE0D4099}">
      <dsp:nvSpPr>
        <dsp:cNvPr id="0" name=""/>
        <dsp:cNvSpPr/>
      </dsp:nvSpPr>
      <dsp:spPr>
        <a:xfrm>
          <a:off x="158189" y="780278"/>
          <a:ext cx="605358" cy="135912"/>
        </a:xfrm>
        <a:custGeom>
          <a:avLst/>
          <a:gdLst/>
          <a:ahLst/>
          <a:cxnLst/>
          <a:rect l="0" t="0" r="0" b="0"/>
          <a:pathLst>
            <a:path>
              <a:moveTo>
                <a:pt x="605358" y="0"/>
              </a:moveTo>
              <a:lnTo>
                <a:pt x="605358" y="67956"/>
              </a:lnTo>
              <a:lnTo>
                <a:pt x="0" y="67956"/>
              </a:lnTo>
              <a:lnTo>
                <a:pt x="0" y="135912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2F3834-EE80-4038-88A4-D3925C2BD6F6}">
      <dsp:nvSpPr>
        <dsp:cNvPr id="0" name=""/>
        <dsp:cNvSpPr/>
      </dsp:nvSpPr>
      <dsp:spPr>
        <a:xfrm>
          <a:off x="1668" y="916191"/>
          <a:ext cx="313042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지구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7780" y="922303"/>
        <a:ext cx="300818" cy="196471"/>
      </dsp:txXfrm>
    </dsp:sp>
    <dsp:sp modelId="{319FD6D6-1133-47FE-A234-530EFB227C85}">
      <dsp:nvSpPr>
        <dsp:cNvPr id="0" name=""/>
        <dsp:cNvSpPr/>
      </dsp:nvSpPr>
      <dsp:spPr>
        <a:xfrm>
          <a:off x="565145" y="780278"/>
          <a:ext cx="198403" cy="135912"/>
        </a:xfrm>
        <a:custGeom>
          <a:avLst/>
          <a:gdLst/>
          <a:ahLst/>
          <a:cxnLst/>
          <a:rect l="0" t="0" r="0" b="0"/>
          <a:pathLst>
            <a:path>
              <a:moveTo>
                <a:pt x="198403" y="0"/>
              </a:moveTo>
              <a:lnTo>
                <a:pt x="198403" y="67956"/>
              </a:lnTo>
              <a:lnTo>
                <a:pt x="0" y="67956"/>
              </a:lnTo>
              <a:lnTo>
                <a:pt x="0" y="135912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7D5455-EE51-42E0-8483-216EE2A554CF}">
      <dsp:nvSpPr>
        <dsp:cNvPr id="0" name=""/>
        <dsp:cNvSpPr/>
      </dsp:nvSpPr>
      <dsp:spPr>
        <a:xfrm>
          <a:off x="408623" y="916191"/>
          <a:ext cx="313042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물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414735" y="922303"/>
        <a:ext cx="300818" cy="196471"/>
      </dsp:txXfrm>
    </dsp:sp>
    <dsp:sp modelId="{A3033BE2-0FA8-49D3-88D6-581990256652}">
      <dsp:nvSpPr>
        <dsp:cNvPr id="0" name=""/>
        <dsp:cNvSpPr/>
      </dsp:nvSpPr>
      <dsp:spPr>
        <a:xfrm>
          <a:off x="763548" y="780278"/>
          <a:ext cx="208552" cy="1359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956"/>
              </a:lnTo>
              <a:lnTo>
                <a:pt x="208552" y="67956"/>
              </a:lnTo>
              <a:lnTo>
                <a:pt x="208552" y="135912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2A3772-44A3-48A8-86A1-E9FCDD129D09}">
      <dsp:nvSpPr>
        <dsp:cNvPr id="0" name=""/>
        <dsp:cNvSpPr/>
      </dsp:nvSpPr>
      <dsp:spPr>
        <a:xfrm>
          <a:off x="815579" y="916191"/>
          <a:ext cx="313042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구조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821691" y="922303"/>
        <a:ext cx="300818" cy="196471"/>
      </dsp:txXfrm>
    </dsp:sp>
    <dsp:sp modelId="{AB5B3243-28C5-48B5-AA5E-F5B51D5D8504}">
      <dsp:nvSpPr>
        <dsp:cNvPr id="0" name=""/>
        <dsp:cNvSpPr/>
      </dsp:nvSpPr>
      <dsp:spPr>
        <a:xfrm>
          <a:off x="763548" y="780278"/>
          <a:ext cx="615507" cy="1359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956"/>
              </a:lnTo>
              <a:lnTo>
                <a:pt x="615507" y="67956"/>
              </a:lnTo>
              <a:lnTo>
                <a:pt x="615507" y="135912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39F9BF-338D-4717-9DB7-2F4F1FF44BD1}">
      <dsp:nvSpPr>
        <dsp:cNvPr id="0" name=""/>
        <dsp:cNvSpPr/>
      </dsp:nvSpPr>
      <dsp:spPr>
        <a:xfrm>
          <a:off x="1222534" y="916191"/>
          <a:ext cx="313042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하루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1228646" y="922303"/>
        <a:ext cx="300818" cy="196471"/>
      </dsp:txXfrm>
    </dsp:sp>
    <dsp:sp modelId="{D1A44EA5-5A5A-457A-A4E6-2895E6451054}">
      <dsp:nvSpPr>
        <dsp:cNvPr id="0" name=""/>
        <dsp:cNvSpPr/>
      </dsp:nvSpPr>
      <dsp:spPr>
        <a:xfrm>
          <a:off x="2315848" y="324999"/>
          <a:ext cx="91440" cy="2567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8366"/>
              </a:lnTo>
              <a:lnTo>
                <a:pt x="47297" y="128366"/>
              </a:lnTo>
              <a:lnTo>
                <a:pt x="47297" y="256732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9E3C43-6F32-4002-B5F9-6B8F4FA44132}">
      <dsp:nvSpPr>
        <dsp:cNvPr id="0" name=""/>
        <dsp:cNvSpPr/>
      </dsp:nvSpPr>
      <dsp:spPr>
        <a:xfrm>
          <a:off x="2149026" y="581732"/>
          <a:ext cx="428239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빅뱅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2155138" y="587844"/>
        <a:ext cx="416015" cy="196471"/>
      </dsp:txXfrm>
    </dsp:sp>
    <dsp:sp modelId="{CAF83F60-5353-4C64-B9C9-57216CEAD936}">
      <dsp:nvSpPr>
        <dsp:cNvPr id="0" name=""/>
        <dsp:cNvSpPr/>
      </dsp:nvSpPr>
      <dsp:spPr>
        <a:xfrm>
          <a:off x="1830289" y="790427"/>
          <a:ext cx="532856" cy="125763"/>
        </a:xfrm>
        <a:custGeom>
          <a:avLst/>
          <a:gdLst/>
          <a:ahLst/>
          <a:cxnLst/>
          <a:rect l="0" t="0" r="0" b="0"/>
          <a:pathLst>
            <a:path>
              <a:moveTo>
                <a:pt x="532856" y="0"/>
              </a:moveTo>
              <a:lnTo>
                <a:pt x="532856" y="62881"/>
              </a:lnTo>
              <a:lnTo>
                <a:pt x="0" y="62881"/>
              </a:lnTo>
              <a:lnTo>
                <a:pt x="0" y="12576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8EA545-0CF6-4D05-8F63-CB83496B656B}">
      <dsp:nvSpPr>
        <dsp:cNvPr id="0" name=""/>
        <dsp:cNvSpPr/>
      </dsp:nvSpPr>
      <dsp:spPr>
        <a:xfrm>
          <a:off x="1629490" y="916191"/>
          <a:ext cx="401599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우주론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1635602" y="922303"/>
        <a:ext cx="389375" cy="196471"/>
      </dsp:txXfrm>
    </dsp:sp>
    <dsp:sp modelId="{D4892F2D-8852-4CC2-838A-42B1B60B0589}">
      <dsp:nvSpPr>
        <dsp:cNvPr id="0" name=""/>
        <dsp:cNvSpPr/>
      </dsp:nvSpPr>
      <dsp:spPr>
        <a:xfrm>
          <a:off x="2235803" y="790427"/>
          <a:ext cx="91440" cy="125763"/>
        </a:xfrm>
        <a:custGeom>
          <a:avLst/>
          <a:gdLst/>
          <a:ahLst/>
          <a:cxnLst/>
          <a:rect l="0" t="0" r="0" b="0"/>
          <a:pathLst>
            <a:path>
              <a:moveTo>
                <a:pt x="127342" y="0"/>
              </a:moveTo>
              <a:lnTo>
                <a:pt x="127342" y="62881"/>
              </a:lnTo>
              <a:lnTo>
                <a:pt x="45720" y="62881"/>
              </a:lnTo>
              <a:lnTo>
                <a:pt x="45720" y="12576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D44C7C-011F-4926-86E2-CFE34B341A31}">
      <dsp:nvSpPr>
        <dsp:cNvPr id="0" name=""/>
        <dsp:cNvSpPr/>
      </dsp:nvSpPr>
      <dsp:spPr>
        <a:xfrm>
          <a:off x="2125002" y="916191"/>
          <a:ext cx="313042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이론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2131114" y="922303"/>
        <a:ext cx="300818" cy="196471"/>
      </dsp:txXfrm>
    </dsp:sp>
    <dsp:sp modelId="{2844148F-FC32-4D1A-BF92-42502E8670BF}">
      <dsp:nvSpPr>
        <dsp:cNvPr id="0" name=""/>
        <dsp:cNvSpPr/>
      </dsp:nvSpPr>
      <dsp:spPr>
        <a:xfrm>
          <a:off x="2363146" y="790427"/>
          <a:ext cx="451233" cy="1257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881"/>
              </a:lnTo>
              <a:lnTo>
                <a:pt x="451233" y="62881"/>
              </a:lnTo>
              <a:lnTo>
                <a:pt x="451233" y="12576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850A3B-D7D1-4393-A3FD-AC8B017DCB4A}">
      <dsp:nvSpPr>
        <dsp:cNvPr id="0" name=""/>
        <dsp:cNvSpPr/>
      </dsp:nvSpPr>
      <dsp:spPr>
        <a:xfrm>
          <a:off x="2531957" y="916191"/>
          <a:ext cx="564844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정상</a:t>
          </a:r>
          <a:r>
            <a:rPr lang="en-US" altLang="ko-KR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, </a:t>
          </a: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빅뱅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2538069" y="922303"/>
        <a:ext cx="552620" cy="196471"/>
      </dsp:txXfrm>
    </dsp:sp>
    <dsp:sp modelId="{33DD5F90-CDDB-499A-88B8-B1CD3CE042A6}">
      <dsp:nvSpPr>
        <dsp:cNvPr id="0" name=""/>
        <dsp:cNvSpPr/>
      </dsp:nvSpPr>
      <dsp:spPr>
        <a:xfrm>
          <a:off x="2361568" y="324999"/>
          <a:ext cx="1403138" cy="2415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0755"/>
              </a:lnTo>
              <a:lnTo>
                <a:pt x="1403138" y="120755"/>
              </a:lnTo>
              <a:lnTo>
                <a:pt x="1403138" y="241510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BC1983-28A6-4B7A-8BB0-BE18C7C71F8A}">
      <dsp:nvSpPr>
        <dsp:cNvPr id="0" name=""/>
        <dsp:cNvSpPr/>
      </dsp:nvSpPr>
      <dsp:spPr>
        <a:xfrm>
          <a:off x="3550587" y="566509"/>
          <a:ext cx="428239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에너지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556699" y="572621"/>
        <a:ext cx="416015" cy="196471"/>
      </dsp:txXfrm>
    </dsp:sp>
    <dsp:sp modelId="{226A759E-DF6D-4DD4-B8DA-3C39FF006E0A}">
      <dsp:nvSpPr>
        <dsp:cNvPr id="0" name=""/>
        <dsp:cNvSpPr/>
      </dsp:nvSpPr>
      <dsp:spPr>
        <a:xfrm>
          <a:off x="3347236" y="775205"/>
          <a:ext cx="417470" cy="140986"/>
        </a:xfrm>
        <a:custGeom>
          <a:avLst/>
          <a:gdLst/>
          <a:ahLst/>
          <a:cxnLst/>
          <a:rect l="0" t="0" r="0" b="0"/>
          <a:pathLst>
            <a:path>
              <a:moveTo>
                <a:pt x="417470" y="0"/>
              </a:moveTo>
              <a:lnTo>
                <a:pt x="417470" y="70493"/>
              </a:lnTo>
              <a:lnTo>
                <a:pt x="0" y="70493"/>
              </a:lnTo>
              <a:lnTo>
                <a:pt x="0" y="14098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29AC26-5C24-4045-9BD3-8D53EF1CC954}">
      <dsp:nvSpPr>
        <dsp:cNvPr id="0" name=""/>
        <dsp:cNvSpPr/>
      </dsp:nvSpPr>
      <dsp:spPr>
        <a:xfrm>
          <a:off x="3190715" y="916191"/>
          <a:ext cx="313042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종류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196827" y="922303"/>
        <a:ext cx="300818" cy="196471"/>
      </dsp:txXfrm>
    </dsp:sp>
    <dsp:sp modelId="{93E7FB15-6CBE-489B-A330-6C45C8F11A79}">
      <dsp:nvSpPr>
        <dsp:cNvPr id="0" name=""/>
        <dsp:cNvSpPr/>
      </dsp:nvSpPr>
      <dsp:spPr>
        <a:xfrm>
          <a:off x="3708471" y="775205"/>
          <a:ext cx="91440" cy="140986"/>
        </a:xfrm>
        <a:custGeom>
          <a:avLst/>
          <a:gdLst/>
          <a:ahLst/>
          <a:cxnLst/>
          <a:rect l="0" t="0" r="0" b="0"/>
          <a:pathLst>
            <a:path>
              <a:moveTo>
                <a:pt x="56235" y="0"/>
              </a:moveTo>
              <a:lnTo>
                <a:pt x="56235" y="70493"/>
              </a:lnTo>
              <a:lnTo>
                <a:pt x="45720" y="70493"/>
              </a:lnTo>
              <a:lnTo>
                <a:pt x="45720" y="14098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6990F6-EE17-45B1-80CD-88769790D250}">
      <dsp:nvSpPr>
        <dsp:cNvPr id="0" name=""/>
        <dsp:cNvSpPr/>
      </dsp:nvSpPr>
      <dsp:spPr>
        <a:xfrm>
          <a:off x="3597670" y="916191"/>
          <a:ext cx="313042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보존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603782" y="922303"/>
        <a:ext cx="300818" cy="196471"/>
      </dsp:txXfrm>
    </dsp:sp>
    <dsp:sp modelId="{868BA3EC-1586-4726-93C9-9F377F05906D}">
      <dsp:nvSpPr>
        <dsp:cNvPr id="0" name=""/>
        <dsp:cNvSpPr/>
      </dsp:nvSpPr>
      <dsp:spPr>
        <a:xfrm>
          <a:off x="3764707" y="775205"/>
          <a:ext cx="413720" cy="1409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493"/>
              </a:lnTo>
              <a:lnTo>
                <a:pt x="413720" y="70493"/>
              </a:lnTo>
              <a:lnTo>
                <a:pt x="413720" y="14098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E3C91C-3D91-4065-AD9E-8FFF8D484901}">
      <dsp:nvSpPr>
        <dsp:cNvPr id="0" name=""/>
        <dsp:cNvSpPr/>
      </dsp:nvSpPr>
      <dsp:spPr>
        <a:xfrm>
          <a:off x="4004626" y="916191"/>
          <a:ext cx="347602" cy="2086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800" kern="1200" dirty="0" smtClean="0">
              <a:solidFill>
                <a:schemeClr val="tx1"/>
              </a:solidFill>
              <a:latin typeface="빙그레체" panose="02030503000000000000" pitchFamily="18" charset="-127"/>
              <a:ea typeface="빙그레체" panose="02030503000000000000" pitchFamily="18" charset="-127"/>
            </a:rPr>
            <a:t>전환</a:t>
          </a:r>
          <a:endParaRPr lang="ko-KR" altLang="en-US" sz="800" kern="1200" dirty="0">
            <a:solidFill>
              <a:schemeClr val="tx1"/>
            </a:solidFill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4010738" y="922303"/>
        <a:ext cx="335378" cy="1964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106463-BACD-4633-8B52-CBEC90697551}">
      <dsp:nvSpPr>
        <dsp:cNvPr id="0" name=""/>
        <dsp:cNvSpPr/>
      </dsp:nvSpPr>
      <dsp:spPr>
        <a:xfrm>
          <a:off x="0" y="1206"/>
          <a:ext cx="5228770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D55C04-7DBB-4B7B-B84E-72AA7B3C836F}">
      <dsp:nvSpPr>
        <dsp:cNvPr id="0" name=""/>
        <dsp:cNvSpPr/>
      </dsp:nvSpPr>
      <dsp:spPr>
        <a:xfrm>
          <a:off x="0" y="1206"/>
          <a:ext cx="1559548" cy="2468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지구과학</a:t>
          </a:r>
          <a:endParaRPr lang="ko-KR" altLang="en-US" sz="16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0" y="1206"/>
        <a:ext cx="1559548" cy="2468209"/>
      </dsp:txXfrm>
    </dsp:sp>
    <dsp:sp modelId="{6417D7B0-8D49-4F13-824D-C62A33C32789}">
      <dsp:nvSpPr>
        <dsp:cNvPr id="0" name=""/>
        <dsp:cNvSpPr/>
      </dsp:nvSpPr>
      <dsp:spPr>
        <a:xfrm>
          <a:off x="1628252" y="39772"/>
          <a:ext cx="1622264" cy="771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소개</a:t>
          </a:r>
          <a:endParaRPr lang="ko-KR" altLang="en-US" sz="14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1628252" y="39772"/>
        <a:ext cx="1622264" cy="771315"/>
      </dsp:txXfrm>
    </dsp:sp>
    <dsp:sp modelId="{DBDEB883-1B0C-4917-B45A-4177C218E719}">
      <dsp:nvSpPr>
        <dsp:cNvPr id="0" name=""/>
        <dsp:cNvSpPr/>
      </dsp:nvSpPr>
      <dsp:spPr>
        <a:xfrm>
          <a:off x="3319221" y="39772"/>
          <a:ext cx="1763407" cy="256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지구</a:t>
          </a:r>
          <a:endParaRPr lang="ko-KR" altLang="en-US" sz="12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319221" y="39772"/>
        <a:ext cx="1763407" cy="256854"/>
      </dsp:txXfrm>
    </dsp:sp>
    <dsp:sp modelId="{FA7AC6B5-9A51-4B99-91B7-E9107E5F11E6}">
      <dsp:nvSpPr>
        <dsp:cNvPr id="0" name=""/>
        <dsp:cNvSpPr/>
      </dsp:nvSpPr>
      <dsp:spPr>
        <a:xfrm>
          <a:off x="3250517" y="296626"/>
          <a:ext cx="176340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8B80A5-B3B9-40F0-B1CB-C7B70B268659}">
      <dsp:nvSpPr>
        <dsp:cNvPr id="0" name=""/>
        <dsp:cNvSpPr/>
      </dsp:nvSpPr>
      <dsp:spPr>
        <a:xfrm>
          <a:off x="3319221" y="296626"/>
          <a:ext cx="1763407" cy="256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물</a:t>
          </a:r>
          <a:endParaRPr lang="ko-KR" altLang="en-US" sz="12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319221" y="296626"/>
        <a:ext cx="1763407" cy="256854"/>
      </dsp:txXfrm>
    </dsp:sp>
    <dsp:sp modelId="{A59243D9-DE98-4AD4-9586-580C892B33A4}">
      <dsp:nvSpPr>
        <dsp:cNvPr id="0" name=""/>
        <dsp:cNvSpPr/>
      </dsp:nvSpPr>
      <dsp:spPr>
        <a:xfrm>
          <a:off x="3250517" y="553480"/>
          <a:ext cx="176340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001983-58D9-415C-93A9-307868AE0651}">
      <dsp:nvSpPr>
        <dsp:cNvPr id="0" name=""/>
        <dsp:cNvSpPr/>
      </dsp:nvSpPr>
      <dsp:spPr>
        <a:xfrm>
          <a:off x="3319221" y="553480"/>
          <a:ext cx="1763407" cy="256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구조</a:t>
          </a:r>
          <a:endParaRPr lang="ko-KR" altLang="en-US" sz="12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319221" y="553480"/>
        <a:ext cx="1763407" cy="256854"/>
      </dsp:txXfrm>
    </dsp:sp>
    <dsp:sp modelId="{58904BE8-E450-4AE0-BB21-1AAF0D269BF3}">
      <dsp:nvSpPr>
        <dsp:cNvPr id="0" name=""/>
        <dsp:cNvSpPr/>
      </dsp:nvSpPr>
      <dsp:spPr>
        <a:xfrm>
          <a:off x="1559548" y="811087"/>
          <a:ext cx="366422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ED833-1B6D-4C4E-B175-95ACEF673D0A}">
      <dsp:nvSpPr>
        <dsp:cNvPr id="0" name=""/>
        <dsp:cNvSpPr/>
      </dsp:nvSpPr>
      <dsp:spPr>
        <a:xfrm>
          <a:off x="1628252" y="849653"/>
          <a:ext cx="1622264" cy="771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빅뱅</a:t>
          </a:r>
          <a:endParaRPr lang="ko-KR" altLang="en-US" sz="14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1628252" y="849653"/>
        <a:ext cx="1622264" cy="771315"/>
      </dsp:txXfrm>
    </dsp:sp>
    <dsp:sp modelId="{AF44C4C2-E60D-4945-A192-F3C91819D9C5}">
      <dsp:nvSpPr>
        <dsp:cNvPr id="0" name=""/>
        <dsp:cNvSpPr/>
      </dsp:nvSpPr>
      <dsp:spPr>
        <a:xfrm>
          <a:off x="3319221" y="849653"/>
          <a:ext cx="1763407" cy="256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우주론</a:t>
          </a:r>
          <a:endParaRPr lang="ko-KR" altLang="en-US" sz="12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319221" y="849653"/>
        <a:ext cx="1763407" cy="256854"/>
      </dsp:txXfrm>
    </dsp:sp>
    <dsp:sp modelId="{A7D571F4-24BC-4823-8D55-A8817579D443}">
      <dsp:nvSpPr>
        <dsp:cNvPr id="0" name=""/>
        <dsp:cNvSpPr/>
      </dsp:nvSpPr>
      <dsp:spPr>
        <a:xfrm>
          <a:off x="3250517" y="1106507"/>
          <a:ext cx="176340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CEAD5B-B37E-4D1E-958B-4101B2A73BBB}">
      <dsp:nvSpPr>
        <dsp:cNvPr id="0" name=""/>
        <dsp:cNvSpPr/>
      </dsp:nvSpPr>
      <dsp:spPr>
        <a:xfrm>
          <a:off x="3319221" y="1106507"/>
          <a:ext cx="1763407" cy="256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이론</a:t>
          </a:r>
          <a:endParaRPr lang="ko-KR" altLang="en-US" sz="12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319221" y="1106507"/>
        <a:ext cx="1763407" cy="256854"/>
      </dsp:txXfrm>
    </dsp:sp>
    <dsp:sp modelId="{A6823CCE-C555-4D4C-A0BC-D6A9CE293664}">
      <dsp:nvSpPr>
        <dsp:cNvPr id="0" name=""/>
        <dsp:cNvSpPr/>
      </dsp:nvSpPr>
      <dsp:spPr>
        <a:xfrm>
          <a:off x="3250517" y="1363361"/>
          <a:ext cx="176340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111A5-3DC4-4A48-BBC2-4182269B3CF4}">
      <dsp:nvSpPr>
        <dsp:cNvPr id="0" name=""/>
        <dsp:cNvSpPr/>
      </dsp:nvSpPr>
      <dsp:spPr>
        <a:xfrm>
          <a:off x="3319221" y="1363361"/>
          <a:ext cx="1763407" cy="256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정상</a:t>
          </a:r>
          <a:r>
            <a:rPr lang="en-US" altLang="ko-KR" sz="1200" kern="1200" smtClean="0">
              <a:latin typeface="빙그레체" panose="02030503000000000000" pitchFamily="18" charset="-127"/>
              <a:ea typeface="빙그레체" panose="02030503000000000000" pitchFamily="18" charset="-127"/>
            </a:rPr>
            <a:t>, </a:t>
          </a:r>
          <a:r>
            <a:rPr lang="ko-KR" altLang="en-US" sz="1200" kern="1200" smtClean="0">
              <a:latin typeface="빙그레체" panose="02030503000000000000" pitchFamily="18" charset="-127"/>
              <a:ea typeface="빙그레체" panose="02030503000000000000" pitchFamily="18" charset="-127"/>
            </a:rPr>
            <a:t>빅뱅</a:t>
          </a:r>
          <a:endParaRPr lang="ko-KR" altLang="en-US" sz="12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319221" y="1363361"/>
        <a:ext cx="1763407" cy="256854"/>
      </dsp:txXfrm>
    </dsp:sp>
    <dsp:sp modelId="{A9FD98E1-9DA6-4251-B324-4C7B42F540A3}">
      <dsp:nvSpPr>
        <dsp:cNvPr id="0" name=""/>
        <dsp:cNvSpPr/>
      </dsp:nvSpPr>
      <dsp:spPr>
        <a:xfrm>
          <a:off x="1559548" y="1620968"/>
          <a:ext cx="366422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A8EB85-EF92-4EF6-97B6-B2629F1EF11E}">
      <dsp:nvSpPr>
        <dsp:cNvPr id="0" name=""/>
        <dsp:cNvSpPr/>
      </dsp:nvSpPr>
      <dsp:spPr>
        <a:xfrm>
          <a:off x="1628252" y="1659534"/>
          <a:ext cx="1622264" cy="7713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>
              <a:latin typeface="빙그레체" panose="02030503000000000000" pitchFamily="18" charset="-127"/>
              <a:ea typeface="빙그레체" panose="02030503000000000000" pitchFamily="18" charset="-127"/>
            </a:rPr>
            <a:t>에너지</a:t>
          </a:r>
          <a:endParaRPr lang="ko-KR" altLang="en-US" sz="14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1628252" y="1659534"/>
        <a:ext cx="1622264" cy="771315"/>
      </dsp:txXfrm>
    </dsp:sp>
    <dsp:sp modelId="{1910F467-E707-489A-B4F5-E1825CE79AFD}">
      <dsp:nvSpPr>
        <dsp:cNvPr id="0" name=""/>
        <dsp:cNvSpPr/>
      </dsp:nvSpPr>
      <dsp:spPr>
        <a:xfrm>
          <a:off x="3319221" y="1659534"/>
          <a:ext cx="1763407" cy="256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종류</a:t>
          </a:r>
          <a:endParaRPr lang="ko-KR" altLang="en-US" sz="12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319221" y="1659534"/>
        <a:ext cx="1763407" cy="256854"/>
      </dsp:txXfrm>
    </dsp:sp>
    <dsp:sp modelId="{A99EC231-4E9F-419E-82A0-72ACFD2F90D9}">
      <dsp:nvSpPr>
        <dsp:cNvPr id="0" name=""/>
        <dsp:cNvSpPr/>
      </dsp:nvSpPr>
      <dsp:spPr>
        <a:xfrm>
          <a:off x="3250517" y="1916388"/>
          <a:ext cx="176340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CD5DE9-1E35-4920-95DC-E8A178597EF9}">
      <dsp:nvSpPr>
        <dsp:cNvPr id="0" name=""/>
        <dsp:cNvSpPr/>
      </dsp:nvSpPr>
      <dsp:spPr>
        <a:xfrm>
          <a:off x="3319221" y="1916388"/>
          <a:ext cx="1763407" cy="256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smtClean="0">
              <a:latin typeface="빙그레체" panose="02030503000000000000" pitchFamily="18" charset="-127"/>
              <a:ea typeface="빙그레체" panose="02030503000000000000" pitchFamily="18" charset="-127"/>
            </a:rPr>
            <a:t>보존</a:t>
          </a:r>
          <a:endParaRPr lang="ko-KR" altLang="en-US" sz="12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319221" y="1916388"/>
        <a:ext cx="1763407" cy="256854"/>
      </dsp:txXfrm>
    </dsp:sp>
    <dsp:sp modelId="{54CC9D62-E894-4338-BD92-39EDE24AB8CE}">
      <dsp:nvSpPr>
        <dsp:cNvPr id="0" name=""/>
        <dsp:cNvSpPr/>
      </dsp:nvSpPr>
      <dsp:spPr>
        <a:xfrm>
          <a:off x="3250517" y="2173242"/>
          <a:ext cx="1763407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FACA37-CACA-456D-981E-1E318CF7403A}">
      <dsp:nvSpPr>
        <dsp:cNvPr id="0" name=""/>
        <dsp:cNvSpPr/>
      </dsp:nvSpPr>
      <dsp:spPr>
        <a:xfrm>
          <a:off x="3319221" y="2173242"/>
          <a:ext cx="1763407" cy="256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smtClean="0">
              <a:latin typeface="빙그레체" panose="02030503000000000000" pitchFamily="18" charset="-127"/>
              <a:ea typeface="빙그레체" panose="02030503000000000000" pitchFamily="18" charset="-127"/>
            </a:rPr>
            <a:t>전환</a:t>
          </a:r>
          <a:endParaRPr lang="ko-KR" altLang="en-US" sz="1200" kern="1200" dirty="0">
            <a:latin typeface="빙그레체" panose="02030503000000000000" pitchFamily="18" charset="-127"/>
            <a:ea typeface="빙그레체" panose="02030503000000000000" pitchFamily="18" charset="-127"/>
          </a:endParaRPr>
        </a:p>
      </dsp:txBody>
      <dsp:txXfrm>
        <a:off x="3319221" y="2173242"/>
        <a:ext cx="1763407" cy="256854"/>
      </dsp:txXfrm>
    </dsp:sp>
    <dsp:sp modelId="{B6B72570-0484-4110-B431-E11A36DF7C1E}">
      <dsp:nvSpPr>
        <dsp:cNvPr id="0" name=""/>
        <dsp:cNvSpPr/>
      </dsp:nvSpPr>
      <dsp:spPr>
        <a:xfrm>
          <a:off x="1559548" y="2430849"/>
          <a:ext cx="366422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 dirty="0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479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551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861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933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629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671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443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689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181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dirty="0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183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1D89D-6A08-4BF1-A957-192C7746FE79}" type="datetimeFigureOut">
              <a:rPr lang="ko-KR" altLang="en-US" smtClean="0"/>
              <a:t>2020-01-02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82056-6CC5-447B-A193-615131DD24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129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빙그레체" panose="02030503000000000000" pitchFamily="18" charset="-127"/>
                <a:ea typeface="빙그레체" panose="02030503000000000000" pitchFamily="18" charset="-127"/>
              </a:defRPr>
            </a:lvl1pPr>
          </a:lstStyle>
          <a:p>
            <a:fld id="{BC91D89D-6A08-4BF1-A957-192C7746FE79}" type="datetimeFigureOut">
              <a:rPr lang="ko-KR" altLang="en-US" smtClean="0"/>
              <a:pPr/>
              <a:t>2020-01-02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빙그레체" panose="02030503000000000000" pitchFamily="18" charset="-127"/>
                <a:ea typeface="빙그레체" panose="02030503000000000000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빙그레체" panose="02030503000000000000" pitchFamily="18" charset="-127"/>
                <a:ea typeface="빙그레체" panose="02030503000000000000" pitchFamily="18" charset="-127"/>
              </a:defRPr>
            </a:lvl1pPr>
          </a:lstStyle>
          <a:p>
            <a:fld id="{24C82056-6CC5-447B-A193-615131DD24F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0799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빙그레체" panose="02030503000000000000" pitchFamily="18" charset="-127"/>
          <a:ea typeface="빙그레체" panose="02030503000000000000" pitchFamily="18" charset="-127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빙그레체" panose="02030503000000000000" pitchFamily="18" charset="-127"/>
          <a:ea typeface="빙그레체" panose="02030503000000000000" pitchFamily="18" charset="-127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빙그레체" panose="02030503000000000000" pitchFamily="18" charset="-127"/>
          <a:ea typeface="빙그레체" panose="02030503000000000000" pitchFamily="18" charset="-127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빙그레체" panose="02030503000000000000" pitchFamily="18" charset="-127"/>
          <a:ea typeface="빙그레체" panose="02030503000000000000" pitchFamily="18" charset="-127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빙그레체" panose="02030503000000000000" pitchFamily="18" charset="-127"/>
          <a:ea typeface="빙그레체" panose="02030503000000000000" pitchFamily="18" charset="-127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빙그레체" panose="02030503000000000000" pitchFamily="18" charset="-127"/>
          <a:ea typeface="빙그레체" panose="02030503000000000000" pitchFamily="18" charset="-127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ko.wikipedia.org/wiki/%EC%97%90%EB%84%88%EC%A7%80" TargetMode="External"/><Relationship Id="rId13" Type="http://schemas.openxmlformats.org/officeDocument/2006/relationships/diagramQuickStyle" Target="../diagrams/quickStyle2.xml"/><Relationship Id="rId3" Type="http://schemas.microsoft.com/office/2007/relationships/hdphoto" Target="../media/hdphoto1.wdp"/><Relationship Id="rId7" Type="http://schemas.openxmlformats.org/officeDocument/2006/relationships/hyperlink" Target="https://astro.kasi.re.kr/learning/pageView/6381" TargetMode="External"/><Relationship Id="rId12" Type="http://schemas.openxmlformats.org/officeDocument/2006/relationships/diagramLayout" Target="../diagrams/layou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tudy.zum.com/book/12019" TargetMode="External"/><Relationship Id="rId11" Type="http://schemas.openxmlformats.org/officeDocument/2006/relationships/diagramData" Target="../diagrams/data2.xml"/><Relationship Id="rId5" Type="http://schemas.openxmlformats.org/officeDocument/2006/relationships/hyperlink" Target="https://ko.wikipedia.org/wiki/%EC%A7%80%EA%B5%AC" TargetMode="External"/><Relationship Id="rId15" Type="http://schemas.microsoft.com/office/2007/relationships/diagramDrawing" Target="../diagrams/drawing2.xml"/><Relationship Id="rId10" Type="http://schemas.openxmlformats.org/officeDocument/2006/relationships/hyperlink" Target="http://study.zum.com/book/13296" TargetMode="External"/><Relationship Id="rId4" Type="http://schemas.openxmlformats.org/officeDocument/2006/relationships/hyperlink" Target="https://newspeppermint.com/2018/06/06/dayisgettinglonger/" TargetMode="External"/><Relationship Id="rId9" Type="http://schemas.openxmlformats.org/officeDocument/2006/relationships/hyperlink" Target="http://study.zum.com/book/13771" TargetMode="External"/><Relationship Id="rId14" Type="http://schemas.openxmlformats.org/officeDocument/2006/relationships/diagramColors" Target="../diagrams/colors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5618939"/>
              </p:ext>
            </p:extLst>
          </p:nvPr>
        </p:nvGraphicFramePr>
        <p:xfrm>
          <a:off x="368257" y="3785473"/>
          <a:ext cx="6019800" cy="789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3533">
                  <a:extLst>
                    <a:ext uri="{9D8B030D-6E8A-4147-A177-3AD203B41FA5}">
                      <a16:colId xmlns:a16="http://schemas.microsoft.com/office/drawing/2014/main" val="1161067481"/>
                    </a:ext>
                  </a:extLst>
                </a:gridCol>
                <a:gridCol w="4466267">
                  <a:extLst>
                    <a:ext uri="{9D8B030D-6E8A-4147-A177-3AD203B41FA5}">
                      <a16:colId xmlns:a16="http://schemas.microsoft.com/office/drawing/2014/main" val="673061599"/>
                    </a:ext>
                  </a:extLst>
                </a:gridCol>
              </a:tblGrid>
              <a:tr h="13106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개발목표</a:t>
                      </a:r>
                      <a:endParaRPr lang="en-US" altLang="ko-KR" sz="12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동기</a:t>
                      </a:r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</a:t>
                      </a:r>
                      <a:r>
                        <a:rPr lang="en-US" altLang="ko-KR" sz="12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배경</a:t>
                      </a:r>
                      <a:r>
                        <a:rPr lang="en-US" altLang="ko-KR" sz="12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)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</a:t>
                      </a:r>
                      <a:r>
                        <a:rPr lang="ko-KR" altLang="en-US" sz="10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간단하더라도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웹 페이지를 만들 수 있으면 앞으로 사용할 데가 많고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새로운 것을 배울 수</a:t>
                      </a:r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있다는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생각이 들어서 이번 기회를 통해서 웹 페이지를 만들어보게 되었다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물리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생물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지구과학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우주과학 중에서 개인적으로 제일 좋아하는 지구과학을 주제로 정해서 프로젝트를 진행하였다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  <a:endParaRPr lang="ko-KR" altLang="en-US" sz="10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2652053"/>
                  </a:ext>
                </a:extLst>
              </a:tr>
              <a:tr h="13106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개발내용</a:t>
                      </a:r>
                      <a:endParaRPr lang="en-US" altLang="ko-KR" sz="12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기능</a:t>
                      </a:r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진행방향</a:t>
                      </a:r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)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디자인 기본 틀 잡기 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–</a:t>
                      </a:r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모든 페이지의 기본이 될 상단의 제목과 내용이 들어갈 수 있는 틀을 잡아주고 제목에 바탕으로 지구 사진을 깔아준다</a:t>
                      </a:r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baseline="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baseline="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baseline="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baseline="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baseline="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baseline="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baseline="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baseline="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baseline="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내용 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&amp; 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사진 틀 잡기 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– 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내용과 사진이 들어갈 수 있는 기본 틀을 만들어준다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8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8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4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8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8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소주제 내용 찾기 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–</a:t>
                      </a:r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지구과학 안에서 어떤 내용을 넣을 것인지 찾고</a:t>
                      </a:r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페이지마다 들어갈 내용을 정리한다</a:t>
                      </a:r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 </a:t>
                      </a:r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각 페이지를 들어갈 내용을 </a:t>
                      </a:r>
                      <a:r>
                        <a:rPr lang="en-US" altLang="ko-KR" sz="1000" baseline="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ppt</a:t>
                      </a:r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를 통해서 디자인을 한 후 코드로 작성한다</a:t>
                      </a:r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9212881"/>
                  </a:ext>
                </a:extLst>
              </a:tr>
            </a:tbl>
          </a:graphicData>
        </a:graphic>
      </p:graphicFrame>
      <p:graphicFrame>
        <p:nvGraphicFramePr>
          <p:cNvPr id="7" name="다이어그램 6"/>
          <p:cNvGraphicFramePr/>
          <p:nvPr>
            <p:extLst>
              <p:ext uri="{D42A27DB-BD31-4B8C-83A1-F6EECF244321}">
                <p14:modId xmlns:p14="http://schemas.microsoft.com/office/powerpoint/2010/main" val="3939888415"/>
              </p:ext>
            </p:extLst>
          </p:nvPr>
        </p:nvGraphicFramePr>
        <p:xfrm>
          <a:off x="1963039" y="10278781"/>
          <a:ext cx="4353897" cy="14567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912721"/>
              </p:ext>
            </p:extLst>
          </p:nvPr>
        </p:nvGraphicFramePr>
        <p:xfrm>
          <a:off x="680022" y="1606151"/>
          <a:ext cx="5396271" cy="1913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8152">
                  <a:extLst>
                    <a:ext uri="{9D8B030D-6E8A-4147-A177-3AD203B41FA5}">
                      <a16:colId xmlns:a16="http://schemas.microsoft.com/office/drawing/2014/main" val="3199093994"/>
                    </a:ext>
                  </a:extLst>
                </a:gridCol>
                <a:gridCol w="3998119">
                  <a:extLst>
                    <a:ext uri="{9D8B030D-6E8A-4147-A177-3AD203B41FA5}">
                      <a16:colId xmlns:a16="http://schemas.microsoft.com/office/drawing/2014/main" val="4112009351"/>
                    </a:ext>
                  </a:extLst>
                </a:gridCol>
              </a:tblGrid>
              <a:tr h="478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개발자명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김난희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4470441"/>
                  </a:ext>
                </a:extLst>
              </a:tr>
              <a:tr h="478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개발 기간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2019.12. ~ 2020.1.2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4607151"/>
                  </a:ext>
                </a:extLst>
              </a:tr>
              <a:tr h="478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개발 언어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html, </a:t>
                      </a:r>
                      <a:r>
                        <a:rPr lang="en-US" altLang="ko-KR" sz="12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css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166887"/>
                  </a:ext>
                </a:extLst>
              </a:tr>
              <a:tr h="4783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tool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Visual</a:t>
                      </a:r>
                      <a:r>
                        <a:rPr lang="en-US" altLang="ko-KR" sz="12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studio code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1255960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15021"/>
              </p:ext>
            </p:extLst>
          </p:nvPr>
        </p:nvGraphicFramePr>
        <p:xfrm>
          <a:off x="680022" y="815340"/>
          <a:ext cx="5396271" cy="5249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96271">
                  <a:extLst>
                    <a:ext uri="{9D8B030D-6E8A-4147-A177-3AD203B41FA5}">
                      <a16:colId xmlns:a16="http://schemas.microsoft.com/office/drawing/2014/main" val="2770761729"/>
                    </a:ext>
                  </a:extLst>
                </a:gridCol>
              </a:tblGrid>
              <a:tr h="5249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지구과학 웹 페이지 제작</a:t>
                      </a:r>
                      <a:endParaRPr lang="ko-KR" altLang="en-US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2868823"/>
                  </a:ext>
                </a:extLst>
              </a:tr>
            </a:tbl>
          </a:graphicData>
        </a:graphic>
      </p:graphicFrame>
      <p:pic>
        <p:nvPicPr>
          <p:cNvPr id="18" name="그림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4160" y="5558026"/>
            <a:ext cx="2287904" cy="1104212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34160" y="7194086"/>
            <a:ext cx="2287904" cy="2481409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1399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5277556"/>
              </p:ext>
            </p:extLst>
          </p:nvPr>
        </p:nvGraphicFramePr>
        <p:xfrm>
          <a:off x="368257" y="78088"/>
          <a:ext cx="6019800" cy="74863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3533">
                  <a:extLst>
                    <a:ext uri="{9D8B030D-6E8A-4147-A177-3AD203B41FA5}">
                      <a16:colId xmlns:a16="http://schemas.microsoft.com/office/drawing/2014/main" val="1161067481"/>
                    </a:ext>
                  </a:extLst>
                </a:gridCol>
                <a:gridCol w="4466267">
                  <a:extLst>
                    <a:ext uri="{9D8B030D-6E8A-4147-A177-3AD203B41FA5}">
                      <a16:colId xmlns:a16="http://schemas.microsoft.com/office/drawing/2014/main" val="673061599"/>
                    </a:ext>
                  </a:extLst>
                </a:gridCol>
              </a:tblGrid>
              <a:tr h="629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개발내용</a:t>
                      </a:r>
                      <a:endParaRPr lang="en-US" altLang="ko-KR" sz="12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기능</a:t>
                      </a:r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진행방향</a:t>
                      </a:r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)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페이지 넘기는 버튼 만들기 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– 4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페이지를 만들 후에 제목과 내용 틀 사이에 버튼 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4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개를 만들어준다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4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버튼마다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링크를 걸어주기 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– 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페이지를 넘길 수 있도록 </a:t>
                      </a:r>
                      <a:r>
                        <a:rPr lang="ko-KR" altLang="en-US" sz="10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버튼마다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페이지가 저장되어있는 경로를 넣어준다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4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marL="228600" indent="-22860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글꼴 넣어주기 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– 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구글 웹 폰트를 이용해서 페이지에 폰트를 적용시킨다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 – 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구글 웹 폰트에서 </a:t>
                      </a:r>
                      <a:r>
                        <a:rPr lang="ko-KR" altLang="en-US" sz="10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나눔고딕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폰트를 가져와서 </a:t>
                      </a:r>
                      <a:r>
                        <a:rPr lang="en-US" altLang="ko-KR" sz="10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css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파일에 적용해준다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0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212881"/>
                  </a:ext>
                </a:extLst>
              </a:tr>
              <a:tr h="119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기대효과</a:t>
                      </a:r>
                      <a:endParaRPr lang="en-US" altLang="ko-KR" sz="12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(</a:t>
                      </a:r>
                      <a:r>
                        <a:rPr lang="ko-KR" altLang="en-US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결과 및 시사점</a:t>
                      </a:r>
                      <a:r>
                        <a:rPr lang="en-US" altLang="ko-KR" sz="12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)</a:t>
                      </a:r>
                      <a:endParaRPr lang="ko-KR" altLang="en-US" sz="12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프로젝트를 진행하면서 처음 </a:t>
                      </a:r>
                      <a:r>
                        <a:rPr lang="en-US" altLang="ko-KR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html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과 </a:t>
                      </a:r>
                      <a:r>
                        <a:rPr lang="en-US" altLang="ko-KR" sz="10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css</a:t>
                      </a:r>
                      <a:r>
                        <a:rPr lang="ko-KR" altLang="en-US" sz="10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를</a:t>
                      </a:r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사용해보았다</a:t>
                      </a:r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처음 사용해보는 언어였지만 하나하나 만들면서 배울 수 있어서 쉽게 배울 수 있었다</a:t>
                      </a:r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  <a:p>
                      <a:pPr algn="l" latinLnBrk="1"/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</a:t>
                      </a:r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다음에는 </a:t>
                      </a:r>
                      <a:r>
                        <a:rPr lang="ko-KR" altLang="en-US" sz="1000" baseline="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임베디드를</a:t>
                      </a:r>
                      <a:r>
                        <a:rPr lang="ko-KR" altLang="en-US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통해서 얻은 정보를 통해서 서버와 웹을 연결해서 쉽게 정보를 볼 수 있는 프로그램을 짜보고 싶다</a:t>
                      </a:r>
                      <a:r>
                        <a:rPr lang="en-US" altLang="ko-KR" sz="1000" baseline="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  <a:endParaRPr lang="ko-KR" altLang="en-US" sz="10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115336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320" y="669635"/>
            <a:ext cx="2485434" cy="2540925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320" y="3786560"/>
            <a:ext cx="4214399" cy="60256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320" y="4964941"/>
            <a:ext cx="2406080" cy="26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7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rcRect t="11360" b="17219"/>
          <a:stretch/>
        </p:blipFill>
        <p:spPr>
          <a:xfrm>
            <a:off x="-4" y="14015"/>
            <a:ext cx="6858001" cy="1299998"/>
          </a:xfrm>
          <a:prstGeom prst="rect">
            <a:avLst/>
          </a:prstGeom>
          <a:solidFill>
            <a:srgbClr val="020102"/>
          </a:solidFill>
          <a:ln>
            <a:solidFill>
              <a:srgbClr val="020102">
                <a:alpha val="43000"/>
              </a:srgbClr>
            </a:solidFill>
          </a:ln>
        </p:spPr>
      </p:pic>
      <p:cxnSp>
        <p:nvCxnSpPr>
          <p:cNvPr id="7" name="직선 연결선 6"/>
          <p:cNvCxnSpPr/>
          <p:nvPr/>
        </p:nvCxnSpPr>
        <p:spPr>
          <a:xfrm flipV="1">
            <a:off x="181557" y="11770822"/>
            <a:ext cx="648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837" y="11895886"/>
            <a:ext cx="27138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1302 </a:t>
            </a:r>
            <a:r>
              <a:rPr lang="ko-KR" altLang="en-US" sz="11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김난희</a:t>
            </a:r>
            <a:endParaRPr lang="ko-KR" altLang="en-US" sz="11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25928" y="2424670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Home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50376" y="2263758"/>
            <a:ext cx="6557244" cy="9204341"/>
          </a:xfrm>
          <a:prstGeom prst="roundRect">
            <a:avLst>
              <a:gd name="adj" fmla="val 958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441957" y="1499542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058174" y="1503256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290608" y="1478347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674391" y="1478347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3387" y="1652427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H</a:t>
            </a:r>
            <a:r>
              <a:rPr lang="en-US" altLang="ko-KR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ome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02038" y="1677336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697251" y="1652427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소개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072011" y="1677336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탄생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28997" y="2903153"/>
            <a:ext cx="540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6128996" y="14015"/>
            <a:ext cx="729003" cy="321265"/>
          </a:xfrm>
          <a:prstGeom prst="rect">
            <a:avLst/>
          </a:prstGeom>
          <a:solidFill>
            <a:srgbClr val="0201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-6" y="14015"/>
            <a:ext cx="729003" cy="321265"/>
          </a:xfrm>
          <a:prstGeom prst="rect">
            <a:avLst/>
          </a:prstGeom>
          <a:solidFill>
            <a:srgbClr val="0201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5275" y="8945161"/>
            <a:ext cx="628744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  <a:hlinkClick r:id="rId4"/>
              </a:rPr>
              <a:t>출처</a:t>
            </a:r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  <a:hlinkClick r:id="rId4"/>
            </a:endParaRPr>
          </a:p>
          <a:p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  <a:hlinkClick r:id="rId4"/>
            </a:endParaRPr>
          </a:p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 소개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– </a:t>
            </a:r>
            <a:r>
              <a:rPr lang="en-US" altLang="ko-KR" sz="1000" dirty="0">
                <a:hlinkClick r:id="rId5"/>
              </a:rPr>
              <a:t>https://ko.wikipedia.org/wiki/%EC%A7%80%EA%B5%AC</a:t>
            </a:r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</a:p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액체 상태의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물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- </a:t>
            </a:r>
            <a:r>
              <a:rPr lang="en-US" altLang="ko-KR" sz="1000" dirty="0">
                <a:hlinkClick r:id="rId6"/>
              </a:rPr>
              <a:t>http://</a:t>
            </a:r>
            <a:r>
              <a:rPr lang="en-US" altLang="ko-KR" sz="1000" dirty="0" smtClean="0">
                <a:hlinkClick r:id="rId6"/>
              </a:rPr>
              <a:t>study.zum.com/book/12019</a:t>
            </a:r>
            <a:endParaRPr lang="en-US" altLang="ko-KR" sz="1000" dirty="0" smtClean="0"/>
          </a:p>
          <a:p>
            <a:endParaRPr lang="en-US" altLang="ko-KR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하루가 줄어든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이유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-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  <a:hlinkClick r:id="rId4"/>
              </a:rPr>
              <a:t>https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  <a:hlinkClick r:id="rId4"/>
              </a:rPr>
              <a:t>://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  <a:hlinkClick r:id="rId4"/>
              </a:rPr>
              <a:t>newspeppermint.com/2018/06/06/dayisgettinglonger/</a:t>
            </a:r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빅뱅 우주론 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- </a:t>
            </a:r>
            <a:r>
              <a:rPr lang="en-US" altLang="ko-KR" sz="1000" dirty="0">
                <a:hlinkClick r:id="rId7"/>
              </a:rPr>
              <a:t>https://astro.kasi.re.kr/learning/pageView/6381</a:t>
            </a:r>
            <a:endParaRPr lang="en-US" altLang="ko-KR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 정의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- </a:t>
            </a:r>
            <a:r>
              <a:rPr lang="en-US" altLang="ko-KR" sz="1000" dirty="0">
                <a:hlinkClick r:id="rId8"/>
              </a:rPr>
              <a:t>https://ko.wikipedia.org/wiki/%</a:t>
            </a:r>
            <a:r>
              <a:rPr lang="en-US" altLang="ko-KR" sz="1000" dirty="0" smtClean="0">
                <a:hlinkClick r:id="rId8"/>
              </a:rPr>
              <a:t>EC%97%90%EB%84%88%EC%A7%80</a:t>
            </a:r>
            <a:endParaRPr lang="en-US" altLang="ko-KR" sz="1000" dirty="0" smtClean="0"/>
          </a:p>
          <a:p>
            <a:endParaRPr lang="en-US" altLang="ko-KR" sz="1000" dirty="0"/>
          </a:p>
          <a:p>
            <a:r>
              <a:rPr lang="ko-KR" altLang="en-US" sz="1000" dirty="0" smtClean="0"/>
              <a:t>에너지 종류 </a:t>
            </a:r>
            <a:r>
              <a:rPr lang="en-US" altLang="ko-KR" sz="1000" dirty="0" smtClean="0"/>
              <a:t>- </a:t>
            </a:r>
            <a:r>
              <a:rPr lang="en-US" altLang="ko-KR" sz="1000" dirty="0">
                <a:hlinkClick r:id="rId9"/>
              </a:rPr>
              <a:t>http://study.zum.com/book/13771</a:t>
            </a:r>
            <a:endParaRPr lang="en-US" altLang="ko-KR" sz="1000" dirty="0"/>
          </a:p>
          <a:p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에너지의 전환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 보존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- </a:t>
            </a:r>
            <a:r>
              <a:rPr lang="en-US" altLang="ko-KR" sz="1000" dirty="0">
                <a:hlinkClick r:id="rId10"/>
              </a:rPr>
              <a:t>http://</a:t>
            </a:r>
            <a:r>
              <a:rPr lang="en-US" altLang="ko-KR" sz="1000" dirty="0" smtClean="0">
                <a:hlinkClick r:id="rId10"/>
              </a:rPr>
              <a:t>study.zum.com/book/13296</a:t>
            </a:r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320663" y="577763"/>
            <a:ext cx="411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Earth Science</a:t>
            </a:r>
            <a:endParaRPr lang="ko-KR" altLang="en-US" sz="4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graphicFrame>
        <p:nvGraphicFramePr>
          <p:cNvPr id="31" name="다이어그램 30"/>
          <p:cNvGraphicFramePr/>
          <p:nvPr>
            <p:extLst>
              <p:ext uri="{D42A27DB-BD31-4B8C-83A1-F6EECF244321}">
                <p14:modId xmlns:p14="http://schemas.microsoft.com/office/powerpoint/2010/main" val="35694922"/>
              </p:ext>
            </p:extLst>
          </p:nvPr>
        </p:nvGraphicFramePr>
        <p:xfrm>
          <a:off x="814611" y="3587314"/>
          <a:ext cx="5228770" cy="2470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08813" y="3115160"/>
            <a:ext cx="2578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297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rcRect t="11360" b="17219"/>
          <a:stretch/>
        </p:blipFill>
        <p:spPr>
          <a:xfrm>
            <a:off x="-1" y="0"/>
            <a:ext cx="6858001" cy="1299998"/>
          </a:xfrm>
          <a:prstGeom prst="rect">
            <a:avLst/>
          </a:prstGeom>
          <a:ln>
            <a:solidFill>
              <a:schemeClr val="dk1">
                <a:alpha val="43000"/>
              </a:schemeClr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1365799" y="485364"/>
            <a:ext cx="411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Earth Science</a:t>
            </a:r>
            <a:endParaRPr lang="ko-KR" altLang="en-US" sz="4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V="1">
            <a:off x="188998" y="11784695"/>
            <a:ext cx="648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1278" y="11776681"/>
            <a:ext cx="32774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1302 </a:t>
            </a:r>
            <a:r>
              <a:rPr lang="ko-KR" altLang="en-US" sz="14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김난희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2617" y="2911780"/>
            <a:ext cx="2381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25928" y="2424670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소개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50376" y="2263758"/>
            <a:ext cx="6557244" cy="9331246"/>
          </a:xfrm>
          <a:prstGeom prst="roundRect">
            <a:avLst>
              <a:gd name="adj" fmla="val 1000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441957" y="1499542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058174" y="1503256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290608" y="1478347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674391" y="1478347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3387" y="1652427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H</a:t>
            </a:r>
            <a:r>
              <a:rPr lang="en-US" altLang="ko-KR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ome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02038" y="1677336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697251" y="1652427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빅뱅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072011" y="1677336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소개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28997" y="2903153"/>
            <a:ext cx="540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092621" y="6549176"/>
            <a:ext cx="38832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대부분은 암석과 금속으로 이루어져 있다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  <a:p>
            <a:endParaRPr lang="en-US" altLang="ko-KR" sz="9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 내부 구조는 크게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4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개의 층으로 구분한다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endParaRPr lang="ko-KR" altLang="en-US" sz="9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53387" y="10609647"/>
            <a:ext cx="60430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지난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14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년 동안의 지구와 달의 관계를 조사한 새로운 연구에 의하면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14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억 년 전에는 지구의 자전 주기가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18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시간밖에 되지 않았다는 점이다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우리는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14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억 년 동안 하루에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6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시간을 더 얻었고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하루의 길이는 매년 평균 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0.00001542857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초씩 늘어났다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endParaRPr lang="en-US" altLang="ko-KR" sz="9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이렇게 하루가 더 길어진 이유는 달이 계속해서 조금씩 지구에서 멀어졌기 때문이다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14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억 년 전 달은 지구에 조금 더 가까웠고 지구의 회전은 더 빨랐다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9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콘신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매디슨 대학의 </a:t>
            </a:r>
            <a:r>
              <a:rPr lang="ko-KR" altLang="en-US" sz="9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지구과학자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스티븐 마이어스는 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“팔을 멀리 뻗어서 회전속도를 줄이는 피겨스케이팅 선수와 같이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달이 멀어지면서 지구의 회전 속도는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줄어들었다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”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고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말했다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endParaRPr lang="ko-KR" altLang="en-US" sz="9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8998" y="6216259"/>
            <a:ext cx="2381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구조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l="6092" t="5513" r="11580"/>
          <a:stretch/>
        </p:blipFill>
        <p:spPr>
          <a:xfrm>
            <a:off x="258048" y="6690155"/>
            <a:ext cx="1373419" cy="1373073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5"/>
          <a:srcRect r="4053"/>
          <a:stretch/>
        </p:blipFill>
        <p:spPr>
          <a:xfrm>
            <a:off x="292618" y="3357313"/>
            <a:ext cx="1389239" cy="1326500"/>
          </a:xfrm>
          <a:prstGeom prst="rect">
            <a:avLst/>
          </a:prstGeom>
        </p:spPr>
      </p:pic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576250"/>
              </p:ext>
            </p:extLst>
          </p:nvPr>
        </p:nvGraphicFramePr>
        <p:xfrm>
          <a:off x="2128758" y="7065705"/>
          <a:ext cx="4000239" cy="13726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04291">
                  <a:extLst>
                    <a:ext uri="{9D8B030D-6E8A-4147-A177-3AD203B41FA5}">
                      <a16:colId xmlns:a16="http://schemas.microsoft.com/office/drawing/2014/main" val="4136540705"/>
                    </a:ext>
                  </a:extLst>
                </a:gridCol>
                <a:gridCol w="3195948">
                  <a:extLst>
                    <a:ext uri="{9D8B030D-6E8A-4147-A177-3AD203B41FA5}">
                      <a16:colId xmlns:a16="http://schemas.microsoft.com/office/drawing/2014/main" val="3700597442"/>
                    </a:ext>
                  </a:extLst>
                </a:gridCol>
              </a:tblGrid>
              <a:tr h="244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지각</a:t>
                      </a:r>
                      <a:endParaRPr lang="ko-KR" altLang="en-US" sz="8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지구의 가장 바깥쪽을 구성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지구 전체 부피의 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1%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정도를 차지한다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  <a:endParaRPr lang="ko-KR" altLang="en-US" sz="8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8000038"/>
                  </a:ext>
                </a:extLst>
              </a:tr>
              <a:tr h="272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맨틀</a:t>
                      </a:r>
                      <a:endParaRPr lang="ko-KR" altLang="en-US" sz="8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맨틀은 지구 부피의 약 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80%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를 차지하고 있다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 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맨틀의 특징은 유동성이 있다는 점이다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1772524"/>
                  </a:ext>
                </a:extLst>
              </a:tr>
              <a:tr h="272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외핵</a:t>
                      </a:r>
                      <a:endParaRPr lang="ko-KR" altLang="en-US" sz="8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바깥에 있는 </a:t>
                      </a:r>
                      <a:r>
                        <a:rPr lang="ko-KR" altLang="en-US" sz="8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핵이라서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‘</a:t>
                      </a:r>
                      <a:r>
                        <a:rPr lang="ko-KR" altLang="en-US" sz="8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외핵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＇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이라고 부른다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 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철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니켈과 같은 무거운 금속 원소로 구성되어 있다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6931257"/>
                  </a:ext>
                </a:extLst>
              </a:tr>
              <a:tr h="3391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내핵</a:t>
                      </a:r>
                      <a:endParaRPr lang="ko-KR" altLang="en-US" sz="800" dirty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지구의 가장 깊은 곳에 있는 층이다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 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지구의 내부 구조 중에서 온도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압력이 가장 높다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 </a:t>
                      </a:r>
                      <a:r>
                        <a:rPr lang="ko-KR" altLang="en-US" sz="800" dirty="0" err="1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외핵과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 마찬가지로 철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, </a:t>
                      </a:r>
                      <a:r>
                        <a:rPr lang="ko-KR" altLang="en-US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니켈과 같은 무거운 금속 원소로 구성되어 있다</a:t>
                      </a:r>
                      <a:r>
                        <a:rPr lang="en-US" altLang="ko-KR" sz="800" dirty="0" smtClean="0">
                          <a:latin typeface="빙그레체" panose="02030503000000000000" pitchFamily="18" charset="-127"/>
                          <a:ea typeface="빙그레체" panose="02030503000000000000" pitchFamily="18" charset="-127"/>
                        </a:rPr>
                        <a:t>.</a:t>
                      </a:r>
                      <a:endParaRPr lang="ko-KR" altLang="en-US" sz="800" dirty="0" smtClean="0">
                        <a:latin typeface="빙그레체" panose="02030503000000000000" pitchFamily="18" charset="-127"/>
                        <a:ea typeface="빙그레체" panose="02030503000000000000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3621723"/>
                  </a:ext>
                </a:extLst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180441" y="10248035"/>
            <a:ext cx="3493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하루가 길어진 이유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18" y="8712615"/>
            <a:ext cx="1502821" cy="1502821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021190" y="3351330"/>
            <a:ext cx="43259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지구는 태양으로부터 세 번째 행성이며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엷은 대기층으로 둘러싸여져 있다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지금까지 발견된 </a:t>
            </a:r>
            <a:r>
              <a:rPr lang="ko-KR" altLang="en-US" sz="9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지구형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행성 중에서는 가장 크다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지구는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45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억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6700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만 년 전 형성 되었으며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달을 위성으로 가지고 있다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중력은 우주의 다른 물체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태양과 지구의 유일한 자연 위성인 달과 상호작용을 한다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태양에서 지구까지의 거리는 약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억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5000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만 킬로미터이다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지구는 완전한 구가 아닌 타원형 모양을 가지고 있다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적도는 반지름이 약 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6378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킬로미터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극반지름은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약 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6357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킬로미터이다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그 차가 약 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20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킬로미터이므로 </a:t>
            </a:r>
            <a:r>
              <a:rPr lang="ko-KR" altLang="en-US" sz="9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편평도가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매우 낮다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endParaRPr lang="ko-KR" altLang="en-US" sz="9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80442" y="8323514"/>
            <a:ext cx="2381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자전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62881" y="8703967"/>
            <a:ext cx="451523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현재 지구는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23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시간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56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분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4.091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초를 주기로 남극과 북극을 지나는 선을 기준으로 회전하는 현상을 의미한다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  <a:p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서에서 동으로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시간당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15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도씩 회전한다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자전으로 태양이 매일 동쪽에서 떠서 남쪽 하늘을 지나 서쪽으로 진다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별이 하루를 주기로 한 바퀴씩 도는 겉보기 운동을 한다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  <a:p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자전으로 인공위성은 궤도가 서쪽으로 치우쳐서 이동하며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푸코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ko-KR" altLang="en-US" sz="9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진자의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ko-KR" altLang="en-US" sz="9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진동면이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회전하기도 한다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endParaRPr lang="ko-KR" altLang="en-US" sz="9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88998" y="4907409"/>
            <a:ext cx="409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액체 상태의 물이 존재하는 이유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0442" y="5262010"/>
            <a:ext cx="64885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표면에 약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70%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는 물로 덮여 있고 우리 몸의 대부분을 구성한다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물은 산소와 함께 생명체가 살아가기 위한 필수 요소로 꼽힌다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지구는 물과 산소가 풍부해 다양한 생명체가 살고 있다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지구에는 액체 상태의 물이 어떻게 존재할까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?</a:t>
            </a: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지구는 태양으로부터 적당한 거리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(1AU)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만큼 떨어져 있어서 </a:t>
            </a:r>
            <a:endParaRPr lang="en-US" altLang="ko-KR" sz="9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다른 행성들과는 다르게 액체 상태의 물이 존재할 수 있다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endParaRPr lang="ko-KR" altLang="en-US" sz="9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647" y="5196743"/>
            <a:ext cx="1592252" cy="101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01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rcRect t="11360" b="17219"/>
          <a:stretch/>
        </p:blipFill>
        <p:spPr>
          <a:xfrm>
            <a:off x="-4" y="14015"/>
            <a:ext cx="6858001" cy="1299998"/>
          </a:xfrm>
          <a:prstGeom prst="rect">
            <a:avLst/>
          </a:prstGeom>
          <a:solidFill>
            <a:srgbClr val="020102"/>
          </a:solidFill>
          <a:ln>
            <a:solidFill>
              <a:srgbClr val="020102">
                <a:alpha val="43000"/>
              </a:srgbClr>
            </a:solidFill>
          </a:ln>
        </p:spPr>
      </p:pic>
      <p:cxnSp>
        <p:nvCxnSpPr>
          <p:cNvPr id="7" name="직선 연결선 6"/>
          <p:cNvCxnSpPr/>
          <p:nvPr/>
        </p:nvCxnSpPr>
        <p:spPr>
          <a:xfrm flipV="1">
            <a:off x="181557" y="11770822"/>
            <a:ext cx="648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837" y="11895886"/>
            <a:ext cx="27138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1302 </a:t>
            </a:r>
            <a:r>
              <a:rPr lang="ko-KR" altLang="en-US" sz="11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김난희</a:t>
            </a:r>
            <a:endParaRPr lang="ko-KR" altLang="en-US" sz="11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8998" y="5361961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빅뱅 이론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25928" y="2424670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빅뱅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50376" y="2263758"/>
            <a:ext cx="6557244" cy="9204341"/>
          </a:xfrm>
          <a:prstGeom prst="roundRect">
            <a:avLst>
              <a:gd name="adj" fmla="val 1031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441957" y="1499542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058174" y="1503256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290608" y="1478347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674391" y="1478347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3387" y="1652427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H</a:t>
            </a:r>
            <a:r>
              <a:rPr lang="en-US" altLang="ko-KR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ome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02038" y="1677336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697251" y="1652427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빅뱅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072011" y="1677336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소개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28997" y="2903153"/>
            <a:ext cx="540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9" name="그림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77" y="3537700"/>
            <a:ext cx="2353180" cy="1568787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81557" y="3068810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빅뱅 우주론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760799" y="3526450"/>
            <a:ext cx="37706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 우주가 점점 팽창하고 있다는 뒤집어 과거로 거슬러 올라갈수록 우리 우주는 점차 작아질 것이다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그 큰 우주는 다시 작아지고 작아져 하나의 점이 되고 우리 우주 즉 그 점이 처음 탄생하는 순간이 있었을 것이다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그렇다면 우주는 처음부터 존재하던 것이 아니라 새롭게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생겨져 난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것은 아닐까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?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바로 이러한 의문들이 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'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빅뱅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'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즉 대폭발 이론을 탄생하게 만들었다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/>
            </a:r>
            <a:b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</a:b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/>
            </a:r>
            <a:b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</a:b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 허블의 관측 결과와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프리드만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르메트르의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선구적 연구를 토대로 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1956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년 러시아 출신의 미국 학자 조지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가모프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(George Gamow)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는 우주의 초기 상태를 규명하려 했던 것에서 빅뱅이론을 제안하였다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가모프는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한때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프리드만의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제자이기도 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endParaRPr lang="ko-KR" altLang="en-US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128996" y="14015"/>
            <a:ext cx="729003" cy="321265"/>
          </a:xfrm>
          <a:prstGeom prst="rect">
            <a:avLst/>
          </a:prstGeom>
          <a:solidFill>
            <a:srgbClr val="0201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-6" y="14015"/>
            <a:ext cx="729003" cy="321265"/>
          </a:xfrm>
          <a:prstGeom prst="rect">
            <a:avLst/>
          </a:prstGeom>
          <a:solidFill>
            <a:srgbClr val="0201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83905" y="5777611"/>
            <a:ext cx="36850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 빅뱅 이론은 우주가 한 점으로부터 탄생한 후 지금까지도 팽창을 계속하여 오늘의 우주에 이르렀다는 이론이다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빅뱅 이론은 현재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우주모델의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표준이 되는 것으로 상당히 강력한 과학적 증거들을 가지고 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우주가 특이점에서 생겨나 지금까지 약 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140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억년 정도의 나이를 가졌다는 것과 양자론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일반 상대성이론으로 플랑크 타임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(10-43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초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)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이후의 우주 진화를 설명할 수 있고 예측할 수도 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/>
            </a:r>
            <a:b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</a:b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/>
            </a:r>
            <a:b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</a:b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 물론 예전에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평평함의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문제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(Flatness problem)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라는 것과 지평선 문제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en-US" altLang="ko-KR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Horizom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problem),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자기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단극자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문제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en-US" altLang="ko-KR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monople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problem)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가 대두되어 위기를 맞기도 했으나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구스의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인플레이션이론으로 인해 어느 정도 해결이 되었다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하지만 이 인플레이션 이론 역시 아직 완벽하지 않다는 문제점을 가지고 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endParaRPr lang="ko-KR" altLang="en-US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99248" y="8058419"/>
            <a:ext cx="3739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빅뱅 우주론과 정상 우주론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028" y="5817072"/>
            <a:ext cx="2562225" cy="18288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727" y="8434424"/>
            <a:ext cx="2400300" cy="175260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2983905" y="8427751"/>
            <a:ext cx="36850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 빅뱅 이론은 우주가 왜 대폭발을 </a:t>
            </a:r>
            <a:r>
              <a:rPr lang="ko-KR" altLang="en-US" sz="1000" dirty="0" err="1">
                <a:latin typeface="빙그레체" panose="02030503000000000000" pitchFamily="18" charset="-127"/>
                <a:ea typeface="빙그레체" panose="02030503000000000000" pitchFamily="18" charset="-127"/>
              </a:rPr>
              <a:t>일으켰는가에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대한 물음을 답할 수 없으며 관측의 정확성도 불확실하며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당시 허블이 계산한 약 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20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억년이라는 우주의 나이가 지구의 나이 약 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46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억 년보다도 짧다는 모순이 생겨났다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따라서 우주는 영구불변하다는 생각이 계속해서 남아있게 되었다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그리하여 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1948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년에 영국의 본디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골드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호일은 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'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정상 우주론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'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을 제시하였다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/>
            </a:r>
            <a:b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</a:b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/>
            </a:r>
            <a:b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</a:b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 빅뱅 우주론은 우주는 팽창하고 그 사이에 새로운 물질은 생겨나지 않아서 물질들 간의 거리는 시간이 흘러 갈수록 멀어진다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정상 우주론 또한 우주는 팽창해서 그 사이가 멀어지면 진공에서 새로운 물질이 생겨나서 물질들 간의 거리는 멀어지지 않는다는 이점이 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/>
            </a:r>
            <a:b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</a:b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/>
            </a:r>
            <a:b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</a:b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 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1940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년대 거의 동시에 나타난 빅뱅 이론과 정상 우주론은 둘 다 결정적인 증거가 없어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그 후 격렬한 논쟁이 계속되었다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r>
              <a:rPr lang="ko-KR" altLang="en-US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하지만 빅뱅 이론을 지지하는 증거가 하나 둘 생겨나자 정상 우주론과의 치열한 논쟁이 거의 매듭짓게 되었다</a:t>
            </a:r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  <a:endParaRPr lang="ko-KR" altLang="en-US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65799" y="485364"/>
            <a:ext cx="411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Earth Science</a:t>
            </a:r>
            <a:endParaRPr lang="ko-KR" altLang="en-US" sz="4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9919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rcRect t="11360" b="17219"/>
          <a:stretch/>
        </p:blipFill>
        <p:spPr>
          <a:xfrm>
            <a:off x="0" y="14350"/>
            <a:ext cx="6858001" cy="1299998"/>
          </a:xfrm>
          <a:prstGeom prst="rect">
            <a:avLst/>
          </a:prstGeom>
          <a:solidFill>
            <a:srgbClr val="020102"/>
          </a:solidFill>
          <a:ln>
            <a:solidFill>
              <a:srgbClr val="020102">
                <a:alpha val="43000"/>
              </a:srgbClr>
            </a:solidFill>
          </a:ln>
        </p:spPr>
      </p:pic>
      <p:cxnSp>
        <p:nvCxnSpPr>
          <p:cNvPr id="7" name="직선 연결선 6"/>
          <p:cNvCxnSpPr/>
          <p:nvPr/>
        </p:nvCxnSpPr>
        <p:spPr>
          <a:xfrm flipV="1">
            <a:off x="248613" y="11805326"/>
            <a:ext cx="648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0893" y="11930390"/>
            <a:ext cx="27138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1302 </a:t>
            </a:r>
            <a:r>
              <a:rPr lang="ko-KR" altLang="en-US" sz="1100" dirty="0" err="1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김난희</a:t>
            </a:r>
            <a:endParaRPr lang="ko-KR" altLang="en-US" sz="11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613" y="3966067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에너지의 종류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92984" y="2459174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지구의 에너지 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217432" y="2298262"/>
            <a:ext cx="6557244" cy="9204341"/>
          </a:xfrm>
          <a:prstGeom prst="roundRect">
            <a:avLst>
              <a:gd name="adj" fmla="val 1031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509013" y="1534046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125230" y="1537760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357664" y="1512851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741447" y="1512851"/>
            <a:ext cx="1019110" cy="65593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0443" y="1686931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H</a:t>
            </a:r>
            <a:r>
              <a:rPr lang="en-US" altLang="ko-KR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ome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69094" y="1711840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</a:t>
            </a:r>
            <a:endParaRPr lang="en-US" altLang="ko-KR" sz="14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764307" y="1686931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빅뱅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139067" y="1711840"/>
            <a:ext cx="99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소개</a:t>
            </a:r>
            <a:endParaRPr lang="ko-KR" altLang="en-US" sz="14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796053" y="2937657"/>
            <a:ext cx="5400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48613" y="3103314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정의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66304" y="3505342"/>
            <a:ext cx="61974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일을 할 수 있는 능력을 의미한다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endParaRPr lang="en-US" altLang="ko-KR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단위는 줄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(J)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을 사용한다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 </a:t>
            </a:r>
            <a:endParaRPr lang="ko-KR" altLang="en-US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099263" y="48519"/>
            <a:ext cx="729003" cy="321265"/>
          </a:xfrm>
          <a:prstGeom prst="rect">
            <a:avLst/>
          </a:prstGeom>
          <a:solidFill>
            <a:srgbClr val="0201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67050" y="48519"/>
            <a:ext cx="729003" cy="321265"/>
          </a:xfrm>
          <a:prstGeom prst="rect">
            <a:avLst/>
          </a:prstGeom>
          <a:solidFill>
            <a:srgbClr val="0201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8613" y="4405797"/>
            <a:ext cx="59297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빛 에너지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핵에너지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운동 에너지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화학 에너지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열에너지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전지 에너지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위치 에너지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파동 에너지 등 여러가지의 에너지 종류가 있다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  <a:p>
            <a:endParaRPr lang="ko-KR" altLang="en-US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48613" y="7316097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에너지의 전환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48613" y="7755827"/>
            <a:ext cx="592974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에너지는 다른 형태의 에너지로 바뀔 수 있으며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이것을 에너지 전환이라고 한다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  <a:p>
            <a:endParaRPr lang="en-US" altLang="ko-KR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예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)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롤러코스터에서 일어나는 에너지 전환 과정</a:t>
            </a:r>
            <a:endParaRPr lang="en-US" altLang="ko-KR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  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처음 출발해서 위로 올라갈 때</a:t>
            </a:r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 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전기에너지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-&gt;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위치에너지</a:t>
            </a:r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  </a:t>
            </a:r>
          </a:p>
          <a:p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 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위에서 아래로 내려갈 때</a:t>
            </a:r>
            <a:endParaRPr lang="en-US" altLang="ko-KR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 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위치에너지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-&gt;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운동에너지</a:t>
            </a:r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endParaRPr lang="en-US" altLang="ko-KR" sz="10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  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아래에서 위로 올라갈 때</a:t>
            </a:r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en-US" altLang="ko-KR" sz="10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  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운동에너지 </a:t>
            </a:r>
            <a:r>
              <a:rPr lang="en-US" altLang="ko-KR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-&gt; </a:t>
            </a:r>
            <a:r>
              <a:rPr lang="ko-KR" altLang="en-US" sz="10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위치에너지</a:t>
            </a:r>
            <a:endParaRPr lang="en-US" altLang="ko-KR" sz="1000" dirty="0" smtClean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l="1254" t="3298" r="1012" b="2339"/>
          <a:stretch/>
        </p:blipFill>
        <p:spPr>
          <a:xfrm>
            <a:off x="3994490" y="8112163"/>
            <a:ext cx="2565289" cy="1428768"/>
          </a:xfrm>
          <a:prstGeom prst="rect">
            <a:avLst/>
          </a:prstGeom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3105267"/>
              </p:ext>
            </p:extLst>
          </p:nvPr>
        </p:nvGraphicFramePr>
        <p:xfrm>
          <a:off x="331093" y="4851237"/>
          <a:ext cx="4790144" cy="23602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0252">
                  <a:extLst>
                    <a:ext uri="{9D8B030D-6E8A-4147-A177-3AD203B41FA5}">
                      <a16:colId xmlns:a16="http://schemas.microsoft.com/office/drawing/2014/main" val="4252263992"/>
                    </a:ext>
                  </a:extLst>
                </a:gridCol>
                <a:gridCol w="3849892">
                  <a:extLst>
                    <a:ext uri="{9D8B030D-6E8A-4147-A177-3AD203B41FA5}">
                      <a16:colId xmlns:a16="http://schemas.microsoft.com/office/drawing/2014/main" val="2425300718"/>
                    </a:ext>
                  </a:extLst>
                </a:gridCol>
              </a:tblGrid>
              <a:tr h="2950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함초롬바탕" panose="02030604000101010101" pitchFamily="18" charset="-127"/>
                          <a:ea typeface="빙그레체" panose="02030503000000000000" pitchFamily="18" charset="-127"/>
                        </a:rPr>
                        <a:t>빛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빛이 가지고 있는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483070"/>
                  </a:ext>
                </a:extLst>
              </a:tr>
              <a:tr h="2950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함초롬바탕" panose="02030604000101010101" pitchFamily="18" charset="-127"/>
                          <a:ea typeface="빙그레체" panose="02030503000000000000" pitchFamily="18" charset="-127"/>
                        </a:rPr>
                        <a:t>핵에너지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원자핵이 분열이나 융합할 때 발생하는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865672"/>
                  </a:ext>
                </a:extLst>
              </a:tr>
              <a:tr h="2950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함초롬바탕" panose="02030604000101010101" pitchFamily="18" charset="-127"/>
                          <a:ea typeface="빙그레체" panose="02030503000000000000" pitchFamily="18" charset="-127"/>
                        </a:rPr>
                        <a:t>운동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운동하는 물체가 가지고 있는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290806"/>
                  </a:ext>
                </a:extLst>
              </a:tr>
              <a:tr h="2950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함초롬바탕" panose="02030604000101010101" pitchFamily="18" charset="-127"/>
                          <a:ea typeface="빙그레체" panose="02030503000000000000" pitchFamily="18" charset="-127"/>
                        </a:rPr>
                        <a:t>화학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화학 결합에 의해 물질 속에 저장되어 있는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623155"/>
                  </a:ext>
                </a:extLst>
              </a:tr>
              <a:tr h="2950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함초롬바탕" panose="02030604000101010101" pitchFamily="18" charset="-127"/>
                          <a:ea typeface="빙그레체" panose="02030503000000000000" pitchFamily="18" charset="-127"/>
                        </a:rPr>
                        <a:t>열에너지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열의 형태로 된 에너지로</a:t>
                      </a:r>
                      <a:r>
                        <a:rPr lang="en-US" altLang="ko-KR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물질의 온도나 상태를 변화시키는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4733066"/>
                  </a:ext>
                </a:extLst>
              </a:tr>
              <a:tr h="2950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함초롬바탕" panose="02030604000101010101" pitchFamily="18" charset="-127"/>
                          <a:ea typeface="빙그레체" panose="02030503000000000000" pitchFamily="18" charset="-127"/>
                        </a:rPr>
                        <a:t>전기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전자의 이동에 의해 발생하는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550187"/>
                  </a:ext>
                </a:extLst>
              </a:tr>
              <a:tr h="2950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함초롬바탕" panose="02030604000101010101" pitchFamily="18" charset="-127"/>
                          <a:ea typeface="빙그레체" panose="02030503000000000000" pitchFamily="18" charset="-127"/>
                        </a:rPr>
                        <a:t>위치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높은 곳에 있는 물체가 가지고 있는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5914546"/>
                  </a:ext>
                </a:extLst>
              </a:tr>
              <a:tr h="2950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함초롬바탕" panose="02030604000101010101" pitchFamily="18" charset="-127"/>
                          <a:ea typeface="빙그레체" panose="02030503000000000000" pitchFamily="18" charset="-127"/>
                        </a:rPr>
                        <a:t>파동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지진파</a:t>
                      </a:r>
                      <a:r>
                        <a:rPr lang="en-US" altLang="ko-KR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전자기파</a:t>
                      </a:r>
                      <a:r>
                        <a:rPr lang="en-US" altLang="ko-KR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빙그레체" panose="02030503000000000000" pitchFamily="18" charset="-127"/>
                          <a:cs typeface="+mn-cs"/>
                        </a:rPr>
                        <a:t>음파 등 파동이 가지고 있는 에너지</a:t>
                      </a:r>
                      <a:endParaRPr lang="ko-KR" altLang="en-US" sz="900" dirty="0">
                        <a:latin typeface="함초롬바탕" panose="02030604000101010101" pitchFamily="18" charset="-127"/>
                        <a:ea typeface="빙그레체" panose="02030503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5854914"/>
                  </a:ext>
                </a:extLst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248612" y="9599386"/>
            <a:ext cx="260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&gt;</a:t>
            </a:r>
            <a:r>
              <a:rPr lang="ko-KR" altLang="en-US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에너지의 보존</a:t>
            </a:r>
            <a:endParaRPr lang="ko-KR" altLang="en-US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66304" y="10020222"/>
            <a:ext cx="59297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에너지는 한 물체에서 다른 물체로 이동하거나 형태가 전환되지만 새로 만들어지거나 사라지지는 않다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 보존 법칙 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: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한 에너지가 다른 형태의 에너지로 전환될 때 에너지는 새로 생기거나 소멸되지 않고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총량은 일정하게 보존된다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  <a:p>
            <a:endParaRPr lang="en-US" altLang="ko-KR" sz="900" dirty="0"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에너지다 다른 형태로 전환되더라도 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그 총량은 변하지 않지만</a:t>
            </a:r>
            <a:r>
              <a:rPr lang="en-US" altLang="ko-KR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900" dirty="0">
                <a:latin typeface="빙그레체" panose="02030503000000000000" pitchFamily="18" charset="-127"/>
                <a:ea typeface="빙그레체" panose="02030503000000000000" pitchFamily="18" charset="-127"/>
              </a:rPr>
              <a:t>점차 효용성이 낮은 원하지 않는 형태의 에너지로 전환되기 </a:t>
            </a:r>
            <a:r>
              <a:rPr lang="ko-KR" altLang="en-US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때문에 에너지를 절약해야 한다</a:t>
            </a:r>
            <a:r>
              <a:rPr lang="en-US" altLang="ko-KR" sz="900" dirty="0" smtClean="0">
                <a:latin typeface="빙그레체" panose="02030503000000000000" pitchFamily="18" charset="-127"/>
                <a:ea typeface="빙그레체" panose="02030503000000000000" pitchFamily="18" charset="-127"/>
              </a:rPr>
              <a:t>.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365799" y="485364"/>
            <a:ext cx="41178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Earth Science</a:t>
            </a:r>
            <a:endParaRPr lang="ko-KR" altLang="en-US" sz="4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813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"/>
        <a:ea typeface="빙그레체"/>
        <a:cs typeface=""/>
      </a:majorFont>
      <a:minorFont>
        <a:latin typeface="Arial"/>
        <a:ea typeface="빙그레체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2071</TotalTime>
  <Words>1046</Words>
  <Application>Microsoft Office PowerPoint</Application>
  <PresentationFormat>와이드스크린</PresentationFormat>
  <Paragraphs>234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빙그레체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난희 김</dc:creator>
  <cp:lastModifiedBy>난희 김</cp:lastModifiedBy>
  <cp:revision>94</cp:revision>
  <dcterms:created xsi:type="dcterms:W3CDTF">2019-12-22T14:28:33Z</dcterms:created>
  <dcterms:modified xsi:type="dcterms:W3CDTF">2020-01-02T09:54:45Z</dcterms:modified>
</cp:coreProperties>
</file>

<file path=docProps/thumbnail.jpeg>
</file>